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 /><Relationship Id="rId2" Type="http://schemas.openxmlformats.org/package/2006/relationships/metadata/core-properties" Target="docProps/core.xml" /><Relationship Id="rId1"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48" r:id="rId1"/>
  </p:sldMasterIdLst>
  <p:notesMasterIdLst>
    <p:notesMasterId r:id="rId33"/>
  </p:notesMasterIdLst>
  <p:sldIdLst>
    <p:sldId id="256" r:id="rId2"/>
    <p:sldId id="258" r:id="rId3"/>
    <p:sldId id="259" r:id="rId4"/>
    <p:sldId id="260" r:id="rId5"/>
    <p:sldId id="261" r:id="rId6"/>
    <p:sldId id="262" r:id="rId7"/>
    <p:sldId id="264" r:id="rId8"/>
    <p:sldId id="277" r:id="rId9"/>
    <p:sldId id="278" r:id="rId10"/>
    <p:sldId id="265" r:id="rId11"/>
    <p:sldId id="263" r:id="rId12"/>
    <p:sldId id="266" r:id="rId13"/>
    <p:sldId id="267" r:id="rId14"/>
    <p:sldId id="270" r:id="rId15"/>
    <p:sldId id="268" r:id="rId16"/>
    <p:sldId id="269" r:id="rId17"/>
    <p:sldId id="271" r:id="rId18"/>
    <p:sldId id="272" r:id="rId19"/>
    <p:sldId id="273" r:id="rId20"/>
    <p:sldId id="274" r:id="rId21"/>
    <p:sldId id="281" r:id="rId22"/>
    <p:sldId id="275" r:id="rId23"/>
    <p:sldId id="276" r:id="rId24"/>
    <p:sldId id="279" r:id="rId25"/>
    <p:sldId id="280" r:id="rId26"/>
    <p:sldId id="282" r:id="rId27"/>
    <p:sldId id="283" r:id="rId28"/>
    <p:sldId id="284" r:id="rId29"/>
    <p:sldId id="285" r:id="rId30"/>
    <p:sldId id="286" r:id="rId31"/>
    <p:sldId id="290" r:id="rId32"/>
  </p:sldIdLst>
  <p:sldSz cx="9144000" cy="6858000" type="screen4x3"/>
  <p:notesSz cx="6858000" cy="9144000"/>
  <p:embeddedFontLst>
    <p:embeddedFont>
      <p:font typeface="Calibri" panose="020F0502020204030204" pitchFamily="34" charset="0"/>
      <p:regular r:id="rId34"/>
      <p:bold r:id="rId35"/>
      <p:italic r:id="rId36"/>
      <p:boldItalic r:id="rId37"/>
    </p:embeddedFont>
    <p:embeddedFont>
      <p:font typeface="Calibri Light" panose="020F0302020204030204" pitchFamily="34" charset="0"/>
      <p:regular r:id="rId38"/>
      <p:italic r:id="rId39"/>
    </p:embeddedFont>
    <p:embeddedFont>
      <p:font typeface="Lucida Sans" panose="020B0602030504020204" pitchFamily="34" charset="0"/>
      <p:regular r:id="rId40"/>
      <p:bold r:id="rId41"/>
      <p:italic r:id="rId42"/>
      <p:boldItalic r:id="rId43"/>
    </p:embeddedFont>
    <p:embeddedFont>
      <p:font typeface="Tahoma" panose="020B0604030504040204" pitchFamily="34" charset="0"/>
      <p:regular r:id="rId44"/>
      <p:bold r:id="rId45"/>
    </p:embeddedFont>
    <p:embeddedFont>
      <p:font typeface="Verdana" panose="020B0604030504040204" pitchFamily="34" charset="0"/>
      <p:regular r:id="rId46"/>
      <p:bold r:id="rId47"/>
      <p:italic r:id="rId48"/>
      <p:boldItalic r:id="rId4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53" roundtripDataSignature="AMtx7midzzVDMZR8agV4yhHAJJAjwWezgQ=="/>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6" d="100"/>
          <a:sy n="106" d="100"/>
        </p:scale>
        <p:origin x="1686" y="102"/>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 /><Relationship Id="rId18" Type="http://schemas.openxmlformats.org/officeDocument/2006/relationships/slide" Target="slides/slide17.xml" /><Relationship Id="rId26" Type="http://schemas.openxmlformats.org/officeDocument/2006/relationships/slide" Target="slides/slide25.xml" /><Relationship Id="rId39" Type="http://schemas.openxmlformats.org/officeDocument/2006/relationships/font" Target="fonts/font6.fntdata" /><Relationship Id="rId3" Type="http://schemas.openxmlformats.org/officeDocument/2006/relationships/slide" Target="slides/slide2.xml" /><Relationship Id="rId21" Type="http://schemas.openxmlformats.org/officeDocument/2006/relationships/slide" Target="slides/slide20.xml" /><Relationship Id="rId34" Type="http://schemas.openxmlformats.org/officeDocument/2006/relationships/font" Target="fonts/font1.fntdata" /><Relationship Id="rId42" Type="http://schemas.openxmlformats.org/officeDocument/2006/relationships/font" Target="fonts/font9.fntdata" /><Relationship Id="rId47" Type="http://schemas.openxmlformats.org/officeDocument/2006/relationships/font" Target="fonts/font14.fntdata" /><Relationship Id="rId55" Type="http://schemas.openxmlformats.org/officeDocument/2006/relationships/viewProps" Target="viewProps.xml" /><Relationship Id="rId7" Type="http://schemas.openxmlformats.org/officeDocument/2006/relationships/slide" Target="slides/slide6.xml" /><Relationship Id="rId12" Type="http://schemas.openxmlformats.org/officeDocument/2006/relationships/slide" Target="slides/slide11.xml" /><Relationship Id="rId17" Type="http://schemas.openxmlformats.org/officeDocument/2006/relationships/slide" Target="slides/slide16.xml" /><Relationship Id="rId25" Type="http://schemas.openxmlformats.org/officeDocument/2006/relationships/slide" Target="slides/slide24.xml" /><Relationship Id="rId33" Type="http://schemas.openxmlformats.org/officeDocument/2006/relationships/notesMaster" Target="notesMasters/notesMaster1.xml" /><Relationship Id="rId38" Type="http://schemas.openxmlformats.org/officeDocument/2006/relationships/font" Target="fonts/font5.fntdata" /><Relationship Id="rId46" Type="http://schemas.openxmlformats.org/officeDocument/2006/relationships/font" Target="fonts/font13.fntdata" /><Relationship Id="rId2" Type="http://schemas.openxmlformats.org/officeDocument/2006/relationships/slide" Target="slides/slide1.xml" /><Relationship Id="rId16" Type="http://schemas.openxmlformats.org/officeDocument/2006/relationships/slide" Target="slides/slide15.xml" /><Relationship Id="rId20" Type="http://schemas.openxmlformats.org/officeDocument/2006/relationships/slide" Target="slides/slide19.xml" /><Relationship Id="rId29" Type="http://schemas.openxmlformats.org/officeDocument/2006/relationships/slide" Target="slides/slide28.xml" /><Relationship Id="rId41" Type="http://schemas.openxmlformats.org/officeDocument/2006/relationships/font" Target="fonts/font8.fntdata" /><Relationship Id="rId54" Type="http://schemas.openxmlformats.org/officeDocument/2006/relationships/presProps" Target="presProps.xml" /><Relationship Id="rId1" Type="http://schemas.openxmlformats.org/officeDocument/2006/relationships/slideMaster" Target="slideMasters/slideMaster1.xml" /><Relationship Id="rId6" Type="http://schemas.openxmlformats.org/officeDocument/2006/relationships/slide" Target="slides/slide5.xml" /><Relationship Id="rId11" Type="http://schemas.openxmlformats.org/officeDocument/2006/relationships/slide" Target="slides/slide10.xml" /><Relationship Id="rId24" Type="http://schemas.openxmlformats.org/officeDocument/2006/relationships/slide" Target="slides/slide23.xml" /><Relationship Id="rId32" Type="http://schemas.openxmlformats.org/officeDocument/2006/relationships/slide" Target="slides/slide31.xml" /><Relationship Id="rId37" Type="http://schemas.openxmlformats.org/officeDocument/2006/relationships/font" Target="fonts/font4.fntdata" /><Relationship Id="rId40" Type="http://schemas.openxmlformats.org/officeDocument/2006/relationships/font" Target="fonts/font7.fntdata" /><Relationship Id="rId45" Type="http://schemas.openxmlformats.org/officeDocument/2006/relationships/font" Target="fonts/font12.fntdata" /><Relationship Id="rId53" Type="http://customschemas.google.com/relationships/presentationmetadata" Target="metadata" /><Relationship Id="rId5" Type="http://schemas.openxmlformats.org/officeDocument/2006/relationships/slide" Target="slides/slide4.xml" /><Relationship Id="rId15" Type="http://schemas.openxmlformats.org/officeDocument/2006/relationships/slide" Target="slides/slide14.xml" /><Relationship Id="rId23" Type="http://schemas.openxmlformats.org/officeDocument/2006/relationships/slide" Target="slides/slide22.xml" /><Relationship Id="rId28" Type="http://schemas.openxmlformats.org/officeDocument/2006/relationships/slide" Target="slides/slide27.xml" /><Relationship Id="rId36" Type="http://schemas.openxmlformats.org/officeDocument/2006/relationships/font" Target="fonts/font3.fntdata" /><Relationship Id="rId49" Type="http://schemas.openxmlformats.org/officeDocument/2006/relationships/font" Target="fonts/font16.fntdata" /><Relationship Id="rId57" Type="http://schemas.openxmlformats.org/officeDocument/2006/relationships/tableStyles" Target="tableStyles.xml" /><Relationship Id="rId10" Type="http://schemas.openxmlformats.org/officeDocument/2006/relationships/slide" Target="slides/slide9.xml" /><Relationship Id="rId19" Type="http://schemas.openxmlformats.org/officeDocument/2006/relationships/slide" Target="slides/slide18.xml" /><Relationship Id="rId31" Type="http://schemas.openxmlformats.org/officeDocument/2006/relationships/slide" Target="slides/slide30.xml" /><Relationship Id="rId44" Type="http://schemas.openxmlformats.org/officeDocument/2006/relationships/font" Target="fonts/font11.fntdata" /><Relationship Id="rId4" Type="http://schemas.openxmlformats.org/officeDocument/2006/relationships/slide" Target="slides/slide3.xml" /><Relationship Id="rId9" Type="http://schemas.openxmlformats.org/officeDocument/2006/relationships/slide" Target="slides/slide8.xml" /><Relationship Id="rId14" Type="http://schemas.openxmlformats.org/officeDocument/2006/relationships/slide" Target="slides/slide13.xml" /><Relationship Id="rId22" Type="http://schemas.openxmlformats.org/officeDocument/2006/relationships/slide" Target="slides/slide21.xml" /><Relationship Id="rId27" Type="http://schemas.openxmlformats.org/officeDocument/2006/relationships/slide" Target="slides/slide26.xml" /><Relationship Id="rId30" Type="http://schemas.openxmlformats.org/officeDocument/2006/relationships/slide" Target="slides/slide29.xml" /><Relationship Id="rId35" Type="http://schemas.openxmlformats.org/officeDocument/2006/relationships/font" Target="fonts/font2.fntdata" /><Relationship Id="rId43" Type="http://schemas.openxmlformats.org/officeDocument/2006/relationships/font" Target="fonts/font10.fntdata" /><Relationship Id="rId48" Type="http://schemas.openxmlformats.org/officeDocument/2006/relationships/font" Target="fonts/font15.fntdata" /><Relationship Id="rId56" Type="http://schemas.openxmlformats.org/officeDocument/2006/relationships/theme" Target="theme/theme1.xml" /><Relationship Id="rId8" Type="http://schemas.openxmlformats.org/officeDocument/2006/relationships/slide" Target="slides/slide7.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Tahoma"/>
                <a:ea typeface="Tahoma"/>
                <a:cs typeface="Tahoma"/>
                <a:sym typeface="Tahoma"/>
              </a:defRPr>
            </a:lvl1pPr>
            <a:lvl2pPr marR="0" lvl="1" algn="l" rtl="0">
              <a:spcBef>
                <a:spcPts val="0"/>
              </a:spcBef>
              <a:spcAft>
                <a:spcPts val="0"/>
              </a:spcAft>
              <a:buSzPts val="1400"/>
              <a:buNone/>
              <a:defRPr sz="28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28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28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28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28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28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28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2800" b="0" i="0" u="none" strike="noStrike" cap="none">
                <a:solidFill>
                  <a:schemeClr val="dk1"/>
                </a:solidFill>
                <a:latin typeface="Tahoma"/>
                <a:ea typeface="Tahoma"/>
                <a:cs typeface="Tahoma"/>
                <a:sym typeface="Tahoma"/>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Tahoma"/>
                <a:ea typeface="Tahoma"/>
                <a:cs typeface="Tahoma"/>
                <a:sym typeface="Tahoma"/>
              </a:defRPr>
            </a:lvl1pPr>
            <a:lvl2pPr marR="0" lvl="1" algn="l" rtl="0">
              <a:spcBef>
                <a:spcPts val="0"/>
              </a:spcBef>
              <a:spcAft>
                <a:spcPts val="0"/>
              </a:spcAft>
              <a:buSzPts val="1400"/>
              <a:buNone/>
              <a:defRPr sz="28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28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28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28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28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28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28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2800" b="0" i="0" u="none" strike="noStrike" cap="none">
                <a:solidFill>
                  <a:schemeClr val="dk1"/>
                </a:solidFill>
                <a:latin typeface="Tahoma"/>
                <a:ea typeface="Tahoma"/>
                <a:cs typeface="Tahoma"/>
                <a:sym typeface="Tahoma"/>
              </a:defRPr>
            </a:lvl9pPr>
          </a:lstStyle>
          <a:p>
            <a:endParaRPr/>
          </a:p>
        </p:txBody>
      </p:sp>
      <p:sp>
        <p:nvSpPr>
          <p:cNvPr id="5" name="Google Shape;5;n"/>
          <p:cNvSpPr>
            <a:spLocks noGrp="1" noRot="1" noChangeAspect="1"/>
          </p:cNvSpPr>
          <p:nvPr>
            <p:ph type="sldImg" idx="3"/>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Tahoma"/>
                <a:ea typeface="Tahoma"/>
                <a:cs typeface="Tahoma"/>
                <a:sym typeface="Tahoma"/>
              </a:defRPr>
            </a:lvl1pPr>
            <a:lvl2pPr marR="0" lvl="1" algn="l" rtl="0">
              <a:spcBef>
                <a:spcPts val="0"/>
              </a:spcBef>
              <a:spcAft>
                <a:spcPts val="0"/>
              </a:spcAft>
              <a:buSzPts val="1400"/>
              <a:buNone/>
              <a:defRPr sz="28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28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28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28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28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28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28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2800" b="0" i="0" u="none" strike="noStrike" cap="none">
                <a:solidFill>
                  <a:schemeClr val="dk1"/>
                </a:solidFill>
                <a:latin typeface="Tahoma"/>
                <a:ea typeface="Tahoma"/>
                <a:cs typeface="Tahoma"/>
                <a:sym typeface="Tahoma"/>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Tahoma"/>
                <a:ea typeface="Tahoma"/>
                <a:cs typeface="Tahoma"/>
                <a:sym typeface="Tahoma"/>
              </a:rPr>
              <a:pPr marL="0" marR="0" lvl="0" indent="0" algn="r" rtl="0">
                <a:spcBef>
                  <a:spcPts val="0"/>
                </a:spcBef>
                <a:spcAft>
                  <a:spcPts val="0"/>
                </a:spcAft>
                <a:buNone/>
              </a:pPr>
              <a:t>‹#›</a:t>
            </a:fld>
            <a:endParaRPr sz="1200" b="0" i="0" u="none" strike="noStrike" cap="none">
              <a:solidFill>
                <a:schemeClr val="dk1"/>
              </a:solidFill>
              <a:latin typeface="Tahoma"/>
              <a:ea typeface="Tahoma"/>
              <a:cs typeface="Tahoma"/>
              <a:sym typeface="Tahoma"/>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 name="Google Shape;104;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Content with Caption" type="objTx">
  <p:cSld name="OBJECT_WITH_CAPTION_TEXT">
    <p:spTree>
      <p:nvGrpSpPr>
        <p:cNvPr id="1" name="Shape 19"/>
        <p:cNvGrpSpPr/>
        <p:nvPr/>
      </p:nvGrpSpPr>
      <p:grpSpPr>
        <a:xfrm>
          <a:off x="0" y="0"/>
          <a:ext cx="0" cy="0"/>
          <a:chOff x="0" y="0"/>
          <a:chExt cx="0" cy="0"/>
        </a:xfrm>
      </p:grpSpPr>
      <p:sp>
        <p:nvSpPr>
          <p:cNvPr id="20" name="Google Shape;20;p23"/>
          <p:cNvSpPr txBox="1">
            <a:spLocks noGrp="1"/>
          </p:cNvSpPr>
          <p:nvPr>
            <p:ph type="title"/>
          </p:nvPr>
        </p:nvSpPr>
        <p:spPr>
          <a:xfrm>
            <a:off x="914400" y="4876800"/>
            <a:ext cx="7481776" cy="457200"/>
          </a:xfrm>
          <a:prstGeom prst="rect">
            <a:avLst/>
          </a:prstGeom>
          <a:noFill/>
          <a:ln>
            <a:noFill/>
          </a:ln>
        </p:spPr>
        <p:txBody>
          <a:bodyPr spcFirstLastPara="1" wrap="square" lIns="91425" tIns="45700" rIns="91425" bIns="45700" anchor="t" anchorCtr="0">
            <a:noAutofit/>
          </a:bodyPr>
          <a:lstStyle>
            <a:lvl1pPr lvl="0" algn="r">
              <a:spcBef>
                <a:spcPts val="0"/>
              </a:spcBef>
              <a:spcAft>
                <a:spcPts val="0"/>
              </a:spcAft>
              <a:buClr>
                <a:schemeClr val="accent1"/>
              </a:buClr>
              <a:buSzPts val="2500"/>
              <a:buFont typeface="Lucida Sans"/>
              <a:buNone/>
              <a:defRPr sz="2500" b="0">
                <a:solidFill>
                  <a:schemeClr val="accen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23"/>
          <p:cNvSpPr txBox="1">
            <a:spLocks noGrp="1"/>
          </p:cNvSpPr>
          <p:nvPr>
            <p:ph type="body" idx="1"/>
          </p:nvPr>
        </p:nvSpPr>
        <p:spPr>
          <a:xfrm>
            <a:off x="4419600" y="5355103"/>
            <a:ext cx="3974592" cy="914400"/>
          </a:xfrm>
          <a:prstGeom prst="rect">
            <a:avLst/>
          </a:prstGeom>
          <a:noFill/>
          <a:ln>
            <a:noFill/>
          </a:ln>
        </p:spPr>
        <p:txBody>
          <a:bodyPr spcFirstLastPara="1" wrap="square" lIns="91425" tIns="45700" rIns="91425" bIns="45700" anchor="t" anchorCtr="0">
            <a:noAutofit/>
          </a:bodyPr>
          <a:lstStyle>
            <a:lvl1pPr marL="457200" lvl="0" indent="-228600" algn="r">
              <a:spcBef>
                <a:spcPts val="400"/>
              </a:spcBef>
              <a:spcAft>
                <a:spcPts val="0"/>
              </a:spcAft>
              <a:buSzPts val="1088"/>
              <a:buNone/>
              <a:defRPr sz="1600"/>
            </a:lvl1pPr>
            <a:lvl2pPr marL="914400" lvl="1" indent="-228600" algn="l">
              <a:spcBef>
                <a:spcPts val="325"/>
              </a:spcBef>
              <a:spcAft>
                <a:spcPts val="0"/>
              </a:spcAft>
              <a:buSzPts val="1200"/>
              <a:buNone/>
              <a:defRPr sz="1200"/>
            </a:lvl2pPr>
            <a:lvl3pPr marL="1371600" lvl="2" indent="-228600" algn="l">
              <a:spcBef>
                <a:spcPts val="350"/>
              </a:spcBef>
              <a:spcAft>
                <a:spcPts val="0"/>
              </a:spcAft>
              <a:buSzPts val="1000"/>
              <a:buNone/>
              <a:defRPr sz="1000"/>
            </a:lvl3pPr>
            <a:lvl4pPr marL="1828800" lvl="3" indent="-228600" algn="l">
              <a:spcBef>
                <a:spcPts val="350"/>
              </a:spcBef>
              <a:spcAft>
                <a:spcPts val="0"/>
              </a:spcAft>
              <a:buSzPts val="900"/>
              <a:buNone/>
              <a:defRPr sz="900"/>
            </a:lvl4pPr>
            <a:lvl5pPr marL="2286000" lvl="4" indent="-228600" algn="l">
              <a:spcBef>
                <a:spcPts val="350"/>
              </a:spcBef>
              <a:spcAft>
                <a:spcPts val="0"/>
              </a:spcAft>
              <a:buSzPts val="900"/>
              <a:buNone/>
              <a:defRPr sz="900"/>
            </a:lvl5pPr>
            <a:lvl6pPr marL="2743200" lvl="5" indent="-342900" algn="l">
              <a:spcBef>
                <a:spcPts val="350"/>
              </a:spcBef>
              <a:spcAft>
                <a:spcPts val="0"/>
              </a:spcAft>
              <a:buSzPts val="1800"/>
              <a:buChar char="■"/>
              <a:defRPr/>
            </a:lvl6pPr>
            <a:lvl7pPr marL="3200400" lvl="6" indent="-342900" algn="l">
              <a:spcBef>
                <a:spcPts val="350"/>
              </a:spcBef>
              <a:spcAft>
                <a:spcPts val="0"/>
              </a:spcAft>
              <a:buSzPts val="1800"/>
              <a:buChar char="■"/>
              <a:defRPr/>
            </a:lvl7pPr>
            <a:lvl8pPr marL="3657600" lvl="7" indent="-342900" algn="l">
              <a:spcBef>
                <a:spcPts val="350"/>
              </a:spcBef>
              <a:spcAft>
                <a:spcPts val="0"/>
              </a:spcAft>
              <a:buSzPts val="1800"/>
              <a:buChar char="■"/>
              <a:defRPr/>
            </a:lvl8pPr>
            <a:lvl9pPr marL="4114800" lvl="8" indent="-342900" algn="l">
              <a:spcBef>
                <a:spcPts val="350"/>
              </a:spcBef>
              <a:spcAft>
                <a:spcPts val="0"/>
              </a:spcAft>
              <a:buSzPts val="1800"/>
              <a:buChar char="■"/>
              <a:defRPr/>
            </a:lvl9pPr>
          </a:lstStyle>
          <a:p>
            <a:endParaRPr/>
          </a:p>
        </p:txBody>
      </p:sp>
      <p:sp>
        <p:nvSpPr>
          <p:cNvPr id="22" name="Google Shape;22;p23"/>
          <p:cNvSpPr txBox="1">
            <a:spLocks noGrp="1"/>
          </p:cNvSpPr>
          <p:nvPr>
            <p:ph type="body" idx="2"/>
          </p:nvPr>
        </p:nvSpPr>
        <p:spPr>
          <a:xfrm>
            <a:off x="914400" y="274320"/>
            <a:ext cx="7479792" cy="4572000"/>
          </a:xfrm>
          <a:prstGeom prst="rect">
            <a:avLst/>
          </a:prstGeom>
          <a:noFill/>
          <a:ln>
            <a:noFill/>
          </a:ln>
        </p:spPr>
        <p:txBody>
          <a:bodyPr spcFirstLastPara="1" wrap="square" lIns="91425" tIns="45700" rIns="91425" bIns="45700" anchor="t" anchorCtr="0">
            <a:noAutofit/>
          </a:bodyPr>
          <a:lstStyle>
            <a:lvl1pPr marL="457200" lvl="0" indent="-366776" algn="l">
              <a:spcBef>
                <a:spcPts val="400"/>
              </a:spcBef>
              <a:spcAft>
                <a:spcPts val="0"/>
              </a:spcAft>
              <a:buSzPts val="2176"/>
              <a:buChar char="🞂"/>
              <a:defRPr sz="3200"/>
            </a:lvl1pPr>
            <a:lvl2pPr marL="914400" lvl="1" indent="-406400" algn="l">
              <a:spcBef>
                <a:spcPts val="325"/>
              </a:spcBef>
              <a:spcAft>
                <a:spcPts val="0"/>
              </a:spcAft>
              <a:buSzPts val="2800"/>
              <a:buChar char="◦"/>
              <a:defRPr sz="2800"/>
            </a:lvl2pPr>
            <a:lvl3pPr marL="1371600" lvl="2" indent="-381000" algn="l">
              <a:spcBef>
                <a:spcPts val="350"/>
              </a:spcBef>
              <a:spcAft>
                <a:spcPts val="0"/>
              </a:spcAft>
              <a:buSzPts val="2400"/>
              <a:buChar char="●"/>
              <a:defRPr sz="2400"/>
            </a:lvl3pPr>
            <a:lvl4pPr marL="1828800" lvl="3" indent="-355600" algn="l">
              <a:spcBef>
                <a:spcPts val="350"/>
              </a:spcBef>
              <a:spcAft>
                <a:spcPts val="0"/>
              </a:spcAft>
              <a:buSzPts val="2000"/>
              <a:buChar char="●"/>
              <a:defRPr sz="2000"/>
            </a:lvl4pPr>
            <a:lvl5pPr marL="2286000" lvl="4" indent="-355600" algn="l">
              <a:spcBef>
                <a:spcPts val="350"/>
              </a:spcBef>
              <a:spcAft>
                <a:spcPts val="0"/>
              </a:spcAft>
              <a:buSzPts val="2000"/>
              <a:buChar char="●"/>
              <a:defRPr sz="2000"/>
            </a:lvl5pPr>
            <a:lvl6pPr marL="2743200" lvl="5" indent="-342900" algn="l">
              <a:spcBef>
                <a:spcPts val="350"/>
              </a:spcBef>
              <a:spcAft>
                <a:spcPts val="0"/>
              </a:spcAft>
              <a:buSzPts val="1800"/>
              <a:buChar char="■"/>
              <a:defRPr/>
            </a:lvl6pPr>
            <a:lvl7pPr marL="3200400" lvl="6" indent="-342900" algn="l">
              <a:spcBef>
                <a:spcPts val="350"/>
              </a:spcBef>
              <a:spcAft>
                <a:spcPts val="0"/>
              </a:spcAft>
              <a:buSzPts val="1800"/>
              <a:buChar char="■"/>
              <a:defRPr/>
            </a:lvl7pPr>
            <a:lvl8pPr marL="3657600" lvl="7" indent="-342900" algn="l">
              <a:spcBef>
                <a:spcPts val="350"/>
              </a:spcBef>
              <a:spcAft>
                <a:spcPts val="0"/>
              </a:spcAft>
              <a:buSzPts val="1800"/>
              <a:buChar char="■"/>
              <a:defRPr/>
            </a:lvl8pPr>
            <a:lvl9pPr marL="4114800" lvl="8" indent="-342900" algn="l">
              <a:spcBef>
                <a:spcPts val="350"/>
              </a:spcBef>
              <a:spcAft>
                <a:spcPts val="0"/>
              </a:spcAft>
              <a:buSzPts val="1800"/>
              <a:buChar char="■"/>
              <a:defRPr/>
            </a:lvl9pPr>
          </a:lstStyle>
          <a:p>
            <a:endParaRPr/>
          </a:p>
        </p:txBody>
      </p:sp>
      <p:sp>
        <p:nvSpPr>
          <p:cNvPr id="23" name="Google Shape;23;p23"/>
          <p:cNvSpPr txBox="1">
            <a:spLocks noGrp="1"/>
          </p:cNvSpPr>
          <p:nvPr>
            <p:ph type="dt" idx="10"/>
          </p:nvPr>
        </p:nvSpPr>
        <p:spPr>
          <a:xfrm>
            <a:off x="6727825" y="6408739"/>
            <a:ext cx="1919288" cy="365125"/>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 name="Google Shape;24;p23"/>
          <p:cNvSpPr txBox="1">
            <a:spLocks noGrp="1"/>
          </p:cNvSpPr>
          <p:nvPr>
            <p:ph type="ftr" idx="11"/>
          </p:nvPr>
        </p:nvSpPr>
        <p:spPr>
          <a:xfrm>
            <a:off x="4379913" y="6408739"/>
            <a:ext cx="2351087" cy="365125"/>
          </a:xfrm>
          <a:prstGeom prst="rect">
            <a:avLst/>
          </a:prstGeom>
          <a:noFill/>
          <a:ln>
            <a:noFill/>
          </a:ln>
        </p:spPr>
        <p:txBody>
          <a:bodyPr spcFirstLastPara="1" wrap="square" lIns="91425" tIns="45700" rIns="91425" bIns="45700" anchor="b"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23"/>
          <p:cNvSpPr txBox="1">
            <a:spLocks noGrp="1"/>
          </p:cNvSpPr>
          <p:nvPr>
            <p:ph type="sldNum" idx="12"/>
          </p:nvPr>
        </p:nvSpPr>
        <p:spPr>
          <a:xfrm>
            <a:off x="8647113" y="6408739"/>
            <a:ext cx="366712" cy="365125"/>
          </a:xfrm>
          <a:prstGeom prst="rect">
            <a:avLst/>
          </a:prstGeom>
          <a:noFill/>
          <a:ln>
            <a:noFill/>
          </a:ln>
        </p:spPr>
        <p:txBody>
          <a:bodyPr spcFirstLastPara="1" wrap="square" lIns="91425" tIns="45700" rIns="91425" bIns="45700" anchor="b" anchorCtr="0">
            <a:noAutofit/>
          </a:bodyPr>
          <a:lstStyle>
            <a:lvl1pPr marL="0" lvl="0" indent="0" algn="r">
              <a:spcBef>
                <a:spcPts val="0"/>
              </a:spcBef>
              <a:spcAft>
                <a:spcPts val="0"/>
              </a:spcAft>
              <a:buNone/>
              <a:defRPr sz="1000" b="0" i="0" u="none" strike="noStrike" cap="none">
                <a:solidFill>
                  <a:schemeClr val="dk1"/>
                </a:solidFill>
                <a:latin typeface="Tahoma"/>
                <a:ea typeface="Tahoma"/>
                <a:cs typeface="Tahoma"/>
                <a:sym typeface="Tahoma"/>
              </a:defRPr>
            </a:lvl1pPr>
            <a:lvl2pPr marL="0" lvl="1" indent="0" algn="r">
              <a:spcBef>
                <a:spcPts val="0"/>
              </a:spcBef>
              <a:spcAft>
                <a:spcPts val="0"/>
              </a:spcAft>
              <a:buNone/>
              <a:defRPr sz="1000" b="0" i="0" u="none" strike="noStrike" cap="none">
                <a:solidFill>
                  <a:schemeClr val="dk1"/>
                </a:solidFill>
                <a:latin typeface="Tahoma"/>
                <a:ea typeface="Tahoma"/>
                <a:cs typeface="Tahoma"/>
                <a:sym typeface="Tahoma"/>
              </a:defRPr>
            </a:lvl2pPr>
            <a:lvl3pPr marL="0" lvl="2" indent="0" algn="r">
              <a:spcBef>
                <a:spcPts val="0"/>
              </a:spcBef>
              <a:spcAft>
                <a:spcPts val="0"/>
              </a:spcAft>
              <a:buNone/>
              <a:defRPr sz="1000" b="0" i="0" u="none" strike="noStrike" cap="none">
                <a:solidFill>
                  <a:schemeClr val="dk1"/>
                </a:solidFill>
                <a:latin typeface="Tahoma"/>
                <a:ea typeface="Tahoma"/>
                <a:cs typeface="Tahoma"/>
                <a:sym typeface="Tahoma"/>
              </a:defRPr>
            </a:lvl3pPr>
            <a:lvl4pPr marL="0" lvl="3" indent="0" algn="r">
              <a:spcBef>
                <a:spcPts val="0"/>
              </a:spcBef>
              <a:spcAft>
                <a:spcPts val="0"/>
              </a:spcAft>
              <a:buNone/>
              <a:defRPr sz="1000" b="0" i="0" u="none" strike="noStrike" cap="none">
                <a:solidFill>
                  <a:schemeClr val="dk1"/>
                </a:solidFill>
                <a:latin typeface="Tahoma"/>
                <a:ea typeface="Tahoma"/>
                <a:cs typeface="Tahoma"/>
                <a:sym typeface="Tahoma"/>
              </a:defRPr>
            </a:lvl4pPr>
            <a:lvl5pPr marL="0" lvl="4" indent="0" algn="r">
              <a:spcBef>
                <a:spcPts val="0"/>
              </a:spcBef>
              <a:spcAft>
                <a:spcPts val="0"/>
              </a:spcAft>
              <a:buNone/>
              <a:defRPr sz="1000" b="0" i="0" u="none" strike="noStrike" cap="none">
                <a:solidFill>
                  <a:schemeClr val="dk1"/>
                </a:solidFill>
                <a:latin typeface="Tahoma"/>
                <a:ea typeface="Tahoma"/>
                <a:cs typeface="Tahoma"/>
                <a:sym typeface="Tahoma"/>
              </a:defRPr>
            </a:lvl5pPr>
            <a:lvl6pPr marL="0" lvl="5" indent="0" algn="r">
              <a:spcBef>
                <a:spcPts val="0"/>
              </a:spcBef>
              <a:spcAft>
                <a:spcPts val="0"/>
              </a:spcAft>
              <a:buNone/>
              <a:defRPr sz="1000" b="0" i="0" u="none" strike="noStrike" cap="none">
                <a:solidFill>
                  <a:schemeClr val="dk1"/>
                </a:solidFill>
                <a:latin typeface="Tahoma"/>
                <a:ea typeface="Tahoma"/>
                <a:cs typeface="Tahoma"/>
                <a:sym typeface="Tahoma"/>
              </a:defRPr>
            </a:lvl6pPr>
            <a:lvl7pPr marL="0" lvl="6" indent="0" algn="r">
              <a:spcBef>
                <a:spcPts val="0"/>
              </a:spcBef>
              <a:spcAft>
                <a:spcPts val="0"/>
              </a:spcAft>
              <a:buNone/>
              <a:defRPr sz="1000" b="0" i="0" u="none" strike="noStrike" cap="none">
                <a:solidFill>
                  <a:schemeClr val="dk1"/>
                </a:solidFill>
                <a:latin typeface="Tahoma"/>
                <a:ea typeface="Tahoma"/>
                <a:cs typeface="Tahoma"/>
                <a:sym typeface="Tahoma"/>
              </a:defRPr>
            </a:lvl7pPr>
            <a:lvl8pPr marL="0" lvl="7" indent="0" algn="r">
              <a:spcBef>
                <a:spcPts val="0"/>
              </a:spcBef>
              <a:spcAft>
                <a:spcPts val="0"/>
              </a:spcAft>
              <a:buNone/>
              <a:defRPr sz="1000" b="0" i="0" u="none" strike="noStrike" cap="none">
                <a:solidFill>
                  <a:schemeClr val="dk1"/>
                </a:solidFill>
                <a:latin typeface="Tahoma"/>
                <a:ea typeface="Tahoma"/>
                <a:cs typeface="Tahoma"/>
                <a:sym typeface="Tahoma"/>
              </a:defRPr>
            </a:lvl8pPr>
            <a:lvl9pPr marL="0" lvl="8" indent="0" algn="r">
              <a:spcBef>
                <a:spcPts val="0"/>
              </a:spcBef>
              <a:spcAft>
                <a:spcPts val="0"/>
              </a:spcAft>
              <a:buNone/>
              <a:defRPr sz="1000" b="0" i="0" u="none" strike="noStrike" cap="none">
                <a:solidFill>
                  <a:schemeClr val="dk1"/>
                </a:solidFill>
                <a:latin typeface="Tahoma"/>
                <a:ea typeface="Tahoma"/>
                <a:cs typeface="Tahoma"/>
                <a:sym typeface="Tahoma"/>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90"/>
        <p:cNvGrpSpPr/>
        <p:nvPr/>
      </p:nvGrpSpPr>
      <p:grpSpPr>
        <a:xfrm>
          <a:off x="0" y="0"/>
          <a:ext cx="0" cy="0"/>
          <a:chOff x="0" y="0"/>
          <a:chExt cx="0" cy="0"/>
        </a:xfrm>
      </p:grpSpPr>
      <p:sp>
        <p:nvSpPr>
          <p:cNvPr id="91" name="Google Shape;91;p32"/>
          <p:cNvSpPr txBox="1">
            <a:spLocks noGrp="1"/>
          </p:cNvSpPr>
          <p:nvPr>
            <p:ph type="title"/>
          </p:nvPr>
        </p:nvSpPr>
        <p:spPr>
          <a:xfrm>
            <a:off x="457200" y="274639"/>
            <a:ext cx="8229600" cy="1143000"/>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2" name="Google Shape;92;p32"/>
          <p:cNvSpPr txBox="1">
            <a:spLocks noGrp="1"/>
          </p:cNvSpPr>
          <p:nvPr>
            <p:ph type="body" idx="1"/>
          </p:nvPr>
        </p:nvSpPr>
        <p:spPr>
          <a:xfrm rot="5400000">
            <a:off x="2378965" y="-440435"/>
            <a:ext cx="4386071" cy="8229600"/>
          </a:xfrm>
          <a:prstGeom prst="rect">
            <a:avLst/>
          </a:prstGeom>
          <a:noFill/>
          <a:ln>
            <a:noFill/>
          </a:ln>
        </p:spPr>
        <p:txBody>
          <a:bodyPr spcFirstLastPara="1" wrap="square" lIns="91425" tIns="45700" rIns="91425" bIns="45700" anchor="t" anchorCtr="0">
            <a:noAutofit/>
          </a:bodyPr>
          <a:lstStyle>
            <a:lvl1pPr marL="457200" lvl="0" indent="-306324" algn="l">
              <a:spcBef>
                <a:spcPts val="400"/>
              </a:spcBef>
              <a:spcAft>
                <a:spcPts val="0"/>
              </a:spcAft>
              <a:buSzPts val="1224"/>
              <a:buChar char="🞂"/>
              <a:defRPr/>
            </a:lvl1pPr>
            <a:lvl2pPr marL="914400" lvl="1" indent="-342900" algn="l">
              <a:spcBef>
                <a:spcPts val="325"/>
              </a:spcBef>
              <a:spcAft>
                <a:spcPts val="0"/>
              </a:spcAft>
              <a:buSzPts val="1800"/>
              <a:buChar char="◦"/>
              <a:defRPr/>
            </a:lvl2pPr>
            <a:lvl3pPr marL="1371600" lvl="2" indent="-342900" algn="l">
              <a:spcBef>
                <a:spcPts val="350"/>
              </a:spcBef>
              <a:spcAft>
                <a:spcPts val="0"/>
              </a:spcAft>
              <a:buSzPts val="1800"/>
              <a:buChar char="●"/>
              <a:defRPr/>
            </a:lvl3pPr>
            <a:lvl4pPr marL="1828800" lvl="3" indent="-342900" algn="l">
              <a:spcBef>
                <a:spcPts val="350"/>
              </a:spcBef>
              <a:spcAft>
                <a:spcPts val="0"/>
              </a:spcAft>
              <a:buSzPts val="1800"/>
              <a:buChar char="●"/>
              <a:defRPr/>
            </a:lvl4pPr>
            <a:lvl5pPr marL="2286000" lvl="4" indent="-342900" algn="l">
              <a:spcBef>
                <a:spcPts val="350"/>
              </a:spcBef>
              <a:spcAft>
                <a:spcPts val="0"/>
              </a:spcAft>
              <a:buSzPts val="1800"/>
              <a:buChar char="●"/>
              <a:defRPr/>
            </a:lvl5pPr>
            <a:lvl6pPr marL="2743200" lvl="5" indent="-342900" algn="l">
              <a:spcBef>
                <a:spcPts val="350"/>
              </a:spcBef>
              <a:spcAft>
                <a:spcPts val="0"/>
              </a:spcAft>
              <a:buSzPts val="1800"/>
              <a:buChar char="■"/>
              <a:defRPr/>
            </a:lvl6pPr>
            <a:lvl7pPr marL="3200400" lvl="6" indent="-342900" algn="l">
              <a:spcBef>
                <a:spcPts val="350"/>
              </a:spcBef>
              <a:spcAft>
                <a:spcPts val="0"/>
              </a:spcAft>
              <a:buSzPts val="1800"/>
              <a:buChar char="■"/>
              <a:defRPr/>
            </a:lvl7pPr>
            <a:lvl8pPr marL="3657600" lvl="7" indent="-342900" algn="l">
              <a:spcBef>
                <a:spcPts val="350"/>
              </a:spcBef>
              <a:spcAft>
                <a:spcPts val="0"/>
              </a:spcAft>
              <a:buSzPts val="1800"/>
              <a:buChar char="■"/>
              <a:defRPr/>
            </a:lvl8pPr>
            <a:lvl9pPr marL="4114800" lvl="8" indent="-342900" algn="l">
              <a:spcBef>
                <a:spcPts val="350"/>
              </a:spcBef>
              <a:spcAft>
                <a:spcPts val="0"/>
              </a:spcAft>
              <a:buSzPts val="1800"/>
              <a:buChar char="■"/>
              <a:defRPr/>
            </a:lvl9pPr>
          </a:lstStyle>
          <a:p>
            <a:endParaRPr/>
          </a:p>
        </p:txBody>
      </p:sp>
      <p:sp>
        <p:nvSpPr>
          <p:cNvPr id="93" name="Google Shape;93;p32"/>
          <p:cNvSpPr txBox="1">
            <a:spLocks noGrp="1"/>
          </p:cNvSpPr>
          <p:nvPr>
            <p:ph type="dt" idx="10"/>
          </p:nvPr>
        </p:nvSpPr>
        <p:spPr>
          <a:xfrm>
            <a:off x="6727825" y="6408739"/>
            <a:ext cx="1919288" cy="365125"/>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4" name="Google Shape;94;p32"/>
          <p:cNvSpPr txBox="1">
            <a:spLocks noGrp="1"/>
          </p:cNvSpPr>
          <p:nvPr>
            <p:ph type="ftr" idx="11"/>
          </p:nvPr>
        </p:nvSpPr>
        <p:spPr>
          <a:xfrm>
            <a:off x="4379913" y="6408739"/>
            <a:ext cx="2351087" cy="365125"/>
          </a:xfrm>
          <a:prstGeom prst="rect">
            <a:avLst/>
          </a:prstGeom>
          <a:noFill/>
          <a:ln>
            <a:noFill/>
          </a:ln>
        </p:spPr>
        <p:txBody>
          <a:bodyPr spcFirstLastPara="1" wrap="square" lIns="91425" tIns="45700" rIns="91425" bIns="45700" anchor="b"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5" name="Google Shape;95;p32"/>
          <p:cNvSpPr txBox="1">
            <a:spLocks noGrp="1"/>
          </p:cNvSpPr>
          <p:nvPr>
            <p:ph type="sldNum" idx="12"/>
          </p:nvPr>
        </p:nvSpPr>
        <p:spPr>
          <a:xfrm>
            <a:off x="8647113" y="6408739"/>
            <a:ext cx="366712" cy="365125"/>
          </a:xfrm>
          <a:prstGeom prst="rect">
            <a:avLst/>
          </a:prstGeom>
          <a:noFill/>
          <a:ln>
            <a:noFill/>
          </a:ln>
        </p:spPr>
        <p:txBody>
          <a:bodyPr spcFirstLastPara="1" wrap="square" lIns="91425" tIns="45700" rIns="91425" bIns="45700" anchor="b" anchorCtr="0">
            <a:noAutofit/>
          </a:bodyPr>
          <a:lstStyle>
            <a:lvl1pPr marL="0" lvl="0" indent="0" algn="r">
              <a:spcBef>
                <a:spcPts val="0"/>
              </a:spcBef>
              <a:spcAft>
                <a:spcPts val="0"/>
              </a:spcAft>
              <a:buNone/>
              <a:defRPr sz="1000">
                <a:solidFill>
                  <a:schemeClr val="dk1"/>
                </a:solidFill>
                <a:latin typeface="Tahoma"/>
                <a:ea typeface="Tahoma"/>
                <a:cs typeface="Tahoma"/>
                <a:sym typeface="Tahoma"/>
              </a:defRPr>
            </a:lvl1pPr>
            <a:lvl2pPr marL="0" lvl="1" indent="0" algn="r">
              <a:spcBef>
                <a:spcPts val="0"/>
              </a:spcBef>
              <a:spcAft>
                <a:spcPts val="0"/>
              </a:spcAft>
              <a:buNone/>
              <a:defRPr sz="1000">
                <a:solidFill>
                  <a:schemeClr val="dk1"/>
                </a:solidFill>
                <a:latin typeface="Tahoma"/>
                <a:ea typeface="Tahoma"/>
                <a:cs typeface="Tahoma"/>
                <a:sym typeface="Tahoma"/>
              </a:defRPr>
            </a:lvl2pPr>
            <a:lvl3pPr marL="0" lvl="2" indent="0" algn="r">
              <a:spcBef>
                <a:spcPts val="0"/>
              </a:spcBef>
              <a:spcAft>
                <a:spcPts val="0"/>
              </a:spcAft>
              <a:buNone/>
              <a:defRPr sz="1000">
                <a:solidFill>
                  <a:schemeClr val="dk1"/>
                </a:solidFill>
                <a:latin typeface="Tahoma"/>
                <a:ea typeface="Tahoma"/>
                <a:cs typeface="Tahoma"/>
                <a:sym typeface="Tahoma"/>
              </a:defRPr>
            </a:lvl3pPr>
            <a:lvl4pPr marL="0" lvl="3" indent="0" algn="r">
              <a:spcBef>
                <a:spcPts val="0"/>
              </a:spcBef>
              <a:spcAft>
                <a:spcPts val="0"/>
              </a:spcAft>
              <a:buNone/>
              <a:defRPr sz="1000">
                <a:solidFill>
                  <a:schemeClr val="dk1"/>
                </a:solidFill>
                <a:latin typeface="Tahoma"/>
                <a:ea typeface="Tahoma"/>
                <a:cs typeface="Tahoma"/>
                <a:sym typeface="Tahoma"/>
              </a:defRPr>
            </a:lvl4pPr>
            <a:lvl5pPr marL="0" lvl="4" indent="0" algn="r">
              <a:spcBef>
                <a:spcPts val="0"/>
              </a:spcBef>
              <a:spcAft>
                <a:spcPts val="0"/>
              </a:spcAft>
              <a:buNone/>
              <a:defRPr sz="1000">
                <a:solidFill>
                  <a:schemeClr val="dk1"/>
                </a:solidFill>
                <a:latin typeface="Tahoma"/>
                <a:ea typeface="Tahoma"/>
                <a:cs typeface="Tahoma"/>
                <a:sym typeface="Tahoma"/>
              </a:defRPr>
            </a:lvl5pPr>
            <a:lvl6pPr marL="0" lvl="5" indent="0" algn="r">
              <a:spcBef>
                <a:spcPts val="0"/>
              </a:spcBef>
              <a:spcAft>
                <a:spcPts val="0"/>
              </a:spcAft>
              <a:buNone/>
              <a:defRPr sz="1000">
                <a:solidFill>
                  <a:schemeClr val="dk1"/>
                </a:solidFill>
                <a:latin typeface="Tahoma"/>
                <a:ea typeface="Tahoma"/>
                <a:cs typeface="Tahoma"/>
                <a:sym typeface="Tahoma"/>
              </a:defRPr>
            </a:lvl6pPr>
            <a:lvl7pPr marL="0" lvl="6" indent="0" algn="r">
              <a:spcBef>
                <a:spcPts val="0"/>
              </a:spcBef>
              <a:spcAft>
                <a:spcPts val="0"/>
              </a:spcAft>
              <a:buNone/>
              <a:defRPr sz="1000">
                <a:solidFill>
                  <a:schemeClr val="dk1"/>
                </a:solidFill>
                <a:latin typeface="Tahoma"/>
                <a:ea typeface="Tahoma"/>
                <a:cs typeface="Tahoma"/>
                <a:sym typeface="Tahoma"/>
              </a:defRPr>
            </a:lvl7pPr>
            <a:lvl8pPr marL="0" lvl="7" indent="0" algn="r">
              <a:spcBef>
                <a:spcPts val="0"/>
              </a:spcBef>
              <a:spcAft>
                <a:spcPts val="0"/>
              </a:spcAft>
              <a:buNone/>
              <a:defRPr sz="1000">
                <a:solidFill>
                  <a:schemeClr val="dk1"/>
                </a:solidFill>
                <a:latin typeface="Tahoma"/>
                <a:ea typeface="Tahoma"/>
                <a:cs typeface="Tahoma"/>
                <a:sym typeface="Tahoma"/>
              </a:defRPr>
            </a:lvl8pPr>
            <a:lvl9pPr marL="0" lvl="8" indent="0" algn="r">
              <a:spcBef>
                <a:spcPts val="0"/>
              </a:spcBef>
              <a:spcAft>
                <a:spcPts val="0"/>
              </a:spcAft>
              <a:buNone/>
              <a:defRPr sz="1000">
                <a:solidFill>
                  <a:schemeClr val="dk1"/>
                </a:solidFill>
                <a:latin typeface="Tahoma"/>
                <a:ea typeface="Tahoma"/>
                <a:cs typeface="Tahoma"/>
                <a:sym typeface="Tahoma"/>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96"/>
        <p:cNvGrpSpPr/>
        <p:nvPr/>
      </p:nvGrpSpPr>
      <p:grpSpPr>
        <a:xfrm>
          <a:off x="0" y="0"/>
          <a:ext cx="0" cy="0"/>
          <a:chOff x="0" y="0"/>
          <a:chExt cx="0" cy="0"/>
        </a:xfrm>
      </p:grpSpPr>
      <p:sp>
        <p:nvSpPr>
          <p:cNvPr id="97" name="Google Shape;97;p33"/>
          <p:cNvSpPr txBox="1">
            <a:spLocks noGrp="1"/>
          </p:cNvSpPr>
          <p:nvPr>
            <p:ph type="title"/>
          </p:nvPr>
        </p:nvSpPr>
        <p:spPr>
          <a:xfrm rot="5400000">
            <a:off x="4936367" y="2182287"/>
            <a:ext cx="5592761" cy="1777470"/>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8" name="Google Shape;98;p33"/>
          <p:cNvSpPr txBox="1">
            <a:spLocks noGrp="1"/>
          </p:cNvSpPr>
          <p:nvPr>
            <p:ph type="body" idx="1"/>
          </p:nvPr>
        </p:nvSpPr>
        <p:spPr>
          <a:xfrm rot="5400000">
            <a:off x="823120" y="-91279"/>
            <a:ext cx="5592760" cy="6324600"/>
          </a:xfrm>
          <a:prstGeom prst="rect">
            <a:avLst/>
          </a:prstGeom>
          <a:noFill/>
          <a:ln>
            <a:noFill/>
          </a:ln>
        </p:spPr>
        <p:txBody>
          <a:bodyPr spcFirstLastPara="1" wrap="square" lIns="91425" tIns="45700" rIns="91425" bIns="45700" anchor="t" anchorCtr="0">
            <a:noAutofit/>
          </a:bodyPr>
          <a:lstStyle>
            <a:lvl1pPr marL="457200" lvl="0" indent="-306324" algn="l">
              <a:spcBef>
                <a:spcPts val="400"/>
              </a:spcBef>
              <a:spcAft>
                <a:spcPts val="0"/>
              </a:spcAft>
              <a:buSzPts val="1224"/>
              <a:buChar char="🞂"/>
              <a:defRPr/>
            </a:lvl1pPr>
            <a:lvl2pPr marL="914400" lvl="1" indent="-342900" algn="l">
              <a:spcBef>
                <a:spcPts val="325"/>
              </a:spcBef>
              <a:spcAft>
                <a:spcPts val="0"/>
              </a:spcAft>
              <a:buSzPts val="1800"/>
              <a:buChar char="◦"/>
              <a:defRPr/>
            </a:lvl2pPr>
            <a:lvl3pPr marL="1371600" lvl="2" indent="-342900" algn="l">
              <a:spcBef>
                <a:spcPts val="350"/>
              </a:spcBef>
              <a:spcAft>
                <a:spcPts val="0"/>
              </a:spcAft>
              <a:buSzPts val="1800"/>
              <a:buChar char="●"/>
              <a:defRPr/>
            </a:lvl3pPr>
            <a:lvl4pPr marL="1828800" lvl="3" indent="-342900" algn="l">
              <a:spcBef>
                <a:spcPts val="350"/>
              </a:spcBef>
              <a:spcAft>
                <a:spcPts val="0"/>
              </a:spcAft>
              <a:buSzPts val="1800"/>
              <a:buChar char="●"/>
              <a:defRPr/>
            </a:lvl4pPr>
            <a:lvl5pPr marL="2286000" lvl="4" indent="-342900" algn="l">
              <a:spcBef>
                <a:spcPts val="350"/>
              </a:spcBef>
              <a:spcAft>
                <a:spcPts val="0"/>
              </a:spcAft>
              <a:buSzPts val="1800"/>
              <a:buChar char="●"/>
              <a:defRPr/>
            </a:lvl5pPr>
            <a:lvl6pPr marL="2743200" lvl="5" indent="-342900" algn="l">
              <a:spcBef>
                <a:spcPts val="350"/>
              </a:spcBef>
              <a:spcAft>
                <a:spcPts val="0"/>
              </a:spcAft>
              <a:buSzPts val="1800"/>
              <a:buChar char="■"/>
              <a:defRPr/>
            </a:lvl6pPr>
            <a:lvl7pPr marL="3200400" lvl="6" indent="-342900" algn="l">
              <a:spcBef>
                <a:spcPts val="350"/>
              </a:spcBef>
              <a:spcAft>
                <a:spcPts val="0"/>
              </a:spcAft>
              <a:buSzPts val="1800"/>
              <a:buChar char="■"/>
              <a:defRPr/>
            </a:lvl7pPr>
            <a:lvl8pPr marL="3657600" lvl="7" indent="-342900" algn="l">
              <a:spcBef>
                <a:spcPts val="350"/>
              </a:spcBef>
              <a:spcAft>
                <a:spcPts val="0"/>
              </a:spcAft>
              <a:buSzPts val="1800"/>
              <a:buChar char="■"/>
              <a:defRPr/>
            </a:lvl8pPr>
            <a:lvl9pPr marL="4114800" lvl="8" indent="-342900" algn="l">
              <a:spcBef>
                <a:spcPts val="350"/>
              </a:spcBef>
              <a:spcAft>
                <a:spcPts val="0"/>
              </a:spcAft>
              <a:buSzPts val="1800"/>
              <a:buChar char="■"/>
              <a:defRPr/>
            </a:lvl9pPr>
          </a:lstStyle>
          <a:p>
            <a:endParaRPr/>
          </a:p>
        </p:txBody>
      </p:sp>
      <p:sp>
        <p:nvSpPr>
          <p:cNvPr id="99" name="Google Shape;99;p33"/>
          <p:cNvSpPr txBox="1">
            <a:spLocks noGrp="1"/>
          </p:cNvSpPr>
          <p:nvPr>
            <p:ph type="dt" idx="10"/>
          </p:nvPr>
        </p:nvSpPr>
        <p:spPr>
          <a:xfrm>
            <a:off x="6727825" y="6408739"/>
            <a:ext cx="1919288" cy="365125"/>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0" name="Google Shape;100;p33"/>
          <p:cNvSpPr txBox="1">
            <a:spLocks noGrp="1"/>
          </p:cNvSpPr>
          <p:nvPr>
            <p:ph type="ftr" idx="11"/>
          </p:nvPr>
        </p:nvSpPr>
        <p:spPr>
          <a:xfrm>
            <a:off x="4379913" y="6408739"/>
            <a:ext cx="2351087" cy="365125"/>
          </a:xfrm>
          <a:prstGeom prst="rect">
            <a:avLst/>
          </a:prstGeom>
          <a:noFill/>
          <a:ln>
            <a:noFill/>
          </a:ln>
        </p:spPr>
        <p:txBody>
          <a:bodyPr spcFirstLastPara="1" wrap="square" lIns="91425" tIns="45700" rIns="91425" bIns="45700" anchor="b"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1" name="Google Shape;101;p33"/>
          <p:cNvSpPr txBox="1">
            <a:spLocks noGrp="1"/>
          </p:cNvSpPr>
          <p:nvPr>
            <p:ph type="sldNum" idx="12"/>
          </p:nvPr>
        </p:nvSpPr>
        <p:spPr>
          <a:xfrm>
            <a:off x="8647113" y="6408739"/>
            <a:ext cx="366712" cy="365125"/>
          </a:xfrm>
          <a:prstGeom prst="rect">
            <a:avLst/>
          </a:prstGeom>
          <a:noFill/>
          <a:ln>
            <a:noFill/>
          </a:ln>
        </p:spPr>
        <p:txBody>
          <a:bodyPr spcFirstLastPara="1" wrap="square" lIns="91425" tIns="45700" rIns="91425" bIns="45700" anchor="b" anchorCtr="0">
            <a:noAutofit/>
          </a:bodyPr>
          <a:lstStyle>
            <a:lvl1pPr marL="0" lvl="0" indent="0" algn="r">
              <a:spcBef>
                <a:spcPts val="0"/>
              </a:spcBef>
              <a:spcAft>
                <a:spcPts val="0"/>
              </a:spcAft>
              <a:buNone/>
              <a:defRPr sz="1000">
                <a:solidFill>
                  <a:schemeClr val="dk1"/>
                </a:solidFill>
                <a:latin typeface="Tahoma"/>
                <a:ea typeface="Tahoma"/>
                <a:cs typeface="Tahoma"/>
                <a:sym typeface="Tahoma"/>
              </a:defRPr>
            </a:lvl1pPr>
            <a:lvl2pPr marL="0" lvl="1" indent="0" algn="r">
              <a:spcBef>
                <a:spcPts val="0"/>
              </a:spcBef>
              <a:spcAft>
                <a:spcPts val="0"/>
              </a:spcAft>
              <a:buNone/>
              <a:defRPr sz="1000">
                <a:solidFill>
                  <a:schemeClr val="dk1"/>
                </a:solidFill>
                <a:latin typeface="Tahoma"/>
                <a:ea typeface="Tahoma"/>
                <a:cs typeface="Tahoma"/>
                <a:sym typeface="Tahoma"/>
              </a:defRPr>
            </a:lvl2pPr>
            <a:lvl3pPr marL="0" lvl="2" indent="0" algn="r">
              <a:spcBef>
                <a:spcPts val="0"/>
              </a:spcBef>
              <a:spcAft>
                <a:spcPts val="0"/>
              </a:spcAft>
              <a:buNone/>
              <a:defRPr sz="1000">
                <a:solidFill>
                  <a:schemeClr val="dk1"/>
                </a:solidFill>
                <a:latin typeface="Tahoma"/>
                <a:ea typeface="Tahoma"/>
                <a:cs typeface="Tahoma"/>
                <a:sym typeface="Tahoma"/>
              </a:defRPr>
            </a:lvl3pPr>
            <a:lvl4pPr marL="0" lvl="3" indent="0" algn="r">
              <a:spcBef>
                <a:spcPts val="0"/>
              </a:spcBef>
              <a:spcAft>
                <a:spcPts val="0"/>
              </a:spcAft>
              <a:buNone/>
              <a:defRPr sz="1000">
                <a:solidFill>
                  <a:schemeClr val="dk1"/>
                </a:solidFill>
                <a:latin typeface="Tahoma"/>
                <a:ea typeface="Tahoma"/>
                <a:cs typeface="Tahoma"/>
                <a:sym typeface="Tahoma"/>
              </a:defRPr>
            </a:lvl4pPr>
            <a:lvl5pPr marL="0" lvl="4" indent="0" algn="r">
              <a:spcBef>
                <a:spcPts val="0"/>
              </a:spcBef>
              <a:spcAft>
                <a:spcPts val="0"/>
              </a:spcAft>
              <a:buNone/>
              <a:defRPr sz="1000">
                <a:solidFill>
                  <a:schemeClr val="dk1"/>
                </a:solidFill>
                <a:latin typeface="Tahoma"/>
                <a:ea typeface="Tahoma"/>
                <a:cs typeface="Tahoma"/>
                <a:sym typeface="Tahoma"/>
              </a:defRPr>
            </a:lvl5pPr>
            <a:lvl6pPr marL="0" lvl="5" indent="0" algn="r">
              <a:spcBef>
                <a:spcPts val="0"/>
              </a:spcBef>
              <a:spcAft>
                <a:spcPts val="0"/>
              </a:spcAft>
              <a:buNone/>
              <a:defRPr sz="1000">
                <a:solidFill>
                  <a:schemeClr val="dk1"/>
                </a:solidFill>
                <a:latin typeface="Tahoma"/>
                <a:ea typeface="Tahoma"/>
                <a:cs typeface="Tahoma"/>
                <a:sym typeface="Tahoma"/>
              </a:defRPr>
            </a:lvl6pPr>
            <a:lvl7pPr marL="0" lvl="6" indent="0" algn="r">
              <a:spcBef>
                <a:spcPts val="0"/>
              </a:spcBef>
              <a:spcAft>
                <a:spcPts val="0"/>
              </a:spcAft>
              <a:buNone/>
              <a:defRPr sz="1000">
                <a:solidFill>
                  <a:schemeClr val="dk1"/>
                </a:solidFill>
                <a:latin typeface="Tahoma"/>
                <a:ea typeface="Tahoma"/>
                <a:cs typeface="Tahoma"/>
                <a:sym typeface="Tahoma"/>
              </a:defRPr>
            </a:lvl7pPr>
            <a:lvl8pPr marL="0" lvl="7" indent="0" algn="r">
              <a:spcBef>
                <a:spcPts val="0"/>
              </a:spcBef>
              <a:spcAft>
                <a:spcPts val="0"/>
              </a:spcAft>
              <a:buNone/>
              <a:defRPr sz="1000">
                <a:solidFill>
                  <a:schemeClr val="dk1"/>
                </a:solidFill>
                <a:latin typeface="Tahoma"/>
                <a:ea typeface="Tahoma"/>
                <a:cs typeface="Tahoma"/>
                <a:sym typeface="Tahoma"/>
              </a:defRPr>
            </a:lvl8pPr>
            <a:lvl9pPr marL="0" lvl="8" indent="0" algn="r">
              <a:spcBef>
                <a:spcPts val="0"/>
              </a:spcBef>
              <a:spcAft>
                <a:spcPts val="0"/>
              </a:spcAft>
              <a:buNone/>
              <a:defRPr sz="1000">
                <a:solidFill>
                  <a:schemeClr val="dk1"/>
                </a:solidFill>
                <a:latin typeface="Tahoma"/>
                <a:ea typeface="Tahoma"/>
                <a:cs typeface="Tahoma"/>
                <a:sym typeface="Tahoma"/>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image" Target="../media/image2.jpeg" /><Relationship Id="rId5" Type="http://schemas.openxmlformats.org/officeDocument/2006/relationships/image" Target="../media/image1.jpeg" /><Relationship Id="rId4" Type="http://schemas.openxmlformats.org/officeDocument/2006/relationships/theme" Target="../theme/theme1.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5">
            <a:alphaModFix/>
          </a:blip>
          <a:stretch>
            <a:fillRect/>
          </a:stretch>
        </a:blipFill>
        <a:effectLst/>
      </p:bgPr>
    </p:bg>
    <p:spTree>
      <p:nvGrpSpPr>
        <p:cNvPr id="1" name="Shape 9"/>
        <p:cNvGrpSpPr/>
        <p:nvPr/>
      </p:nvGrpSpPr>
      <p:grpSpPr>
        <a:xfrm>
          <a:off x="0" y="0"/>
          <a:ext cx="0" cy="0"/>
          <a:chOff x="0" y="0"/>
          <a:chExt cx="0" cy="0"/>
        </a:xfrm>
      </p:grpSpPr>
      <p:sp>
        <p:nvSpPr>
          <p:cNvPr id="10" name="Google Shape;10;p22"/>
          <p:cNvSpPr/>
          <p:nvPr/>
        </p:nvSpPr>
        <p:spPr>
          <a:xfrm>
            <a:off x="500063" y="5945189"/>
            <a:ext cx="4940300" cy="920751"/>
          </a:xfrm>
          <a:custGeom>
            <a:avLst/>
            <a:gdLst/>
            <a:ahLst/>
            <a:cxnLst/>
            <a:rect l="l" t="t" r="r" b="b"/>
            <a:pathLst>
              <a:path w="7485" h="337" extrusionOk="0">
                <a:moveTo>
                  <a:pt x="0" y="2"/>
                </a:moveTo>
                <a:lnTo>
                  <a:pt x="7485" y="337"/>
                </a:lnTo>
                <a:lnTo>
                  <a:pt x="5558" y="337"/>
                </a:lnTo>
                <a:lnTo>
                  <a:pt x="1" y="0"/>
                </a:lnTo>
              </a:path>
            </a:pathLst>
          </a:custGeom>
          <a:solidFill>
            <a:srgbClr val="9CCADC">
              <a:alpha val="4000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800" b="0" i="0" u="none" strike="noStrike" cap="none">
              <a:solidFill>
                <a:schemeClr val="dk1"/>
              </a:solidFill>
              <a:latin typeface="Tahoma"/>
              <a:ea typeface="Tahoma"/>
              <a:cs typeface="Tahoma"/>
              <a:sym typeface="Tahoma"/>
            </a:endParaRPr>
          </a:p>
        </p:txBody>
      </p:sp>
      <p:sp>
        <p:nvSpPr>
          <p:cNvPr id="11" name="Google Shape;11;p22"/>
          <p:cNvSpPr/>
          <p:nvPr/>
        </p:nvSpPr>
        <p:spPr>
          <a:xfrm>
            <a:off x="485775" y="5938837"/>
            <a:ext cx="3690938" cy="933451"/>
          </a:xfrm>
          <a:custGeom>
            <a:avLst/>
            <a:gdLst/>
            <a:ahLst/>
            <a:cxnLst/>
            <a:rect l="l" t="t" r="r" b="b"/>
            <a:pathLst>
              <a:path w="5591" h="588" extrusionOk="0">
                <a:moveTo>
                  <a:pt x="0" y="0"/>
                </a:moveTo>
                <a:lnTo>
                  <a:pt x="5591" y="585"/>
                </a:lnTo>
                <a:lnTo>
                  <a:pt x="4415" y="588"/>
                </a:lnTo>
                <a:lnTo>
                  <a:pt x="12" y="4"/>
                </a:lnTo>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800" b="0" i="0" u="none" strike="noStrike" cap="none">
              <a:solidFill>
                <a:schemeClr val="dk1"/>
              </a:solidFill>
              <a:latin typeface="Tahoma"/>
              <a:ea typeface="Tahoma"/>
              <a:cs typeface="Tahoma"/>
              <a:sym typeface="Tahoma"/>
            </a:endParaRPr>
          </a:p>
        </p:txBody>
      </p:sp>
      <p:sp>
        <p:nvSpPr>
          <p:cNvPr id="12" name="Google Shape;12;p22"/>
          <p:cNvSpPr/>
          <p:nvPr/>
        </p:nvSpPr>
        <p:spPr>
          <a:xfrm>
            <a:off x="-6042" y="5791254"/>
            <a:ext cx="3402314" cy="1080868"/>
          </a:xfrm>
          <a:prstGeom prst="rtTriangle">
            <a:avLst/>
          </a:prstGeom>
          <a:blipFill rotWithShape="1">
            <a:blip r:embed="rId6">
              <a:alphaModFix amt="50000"/>
            </a:blip>
            <a:tile tx="0" ty="0" sx="50000" sy="50000" flip="none" algn="t"/>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800" b="0" i="0" u="none" strike="noStrike" cap="none">
              <a:solidFill>
                <a:schemeClr val="lt1"/>
              </a:solidFill>
              <a:latin typeface="Tahoma"/>
              <a:ea typeface="Tahoma"/>
              <a:cs typeface="Tahoma"/>
              <a:sym typeface="Tahoma"/>
            </a:endParaRPr>
          </a:p>
        </p:txBody>
      </p:sp>
      <p:cxnSp>
        <p:nvCxnSpPr>
          <p:cNvPr id="13" name="Google Shape;13;p22"/>
          <p:cNvCxnSpPr/>
          <p:nvPr/>
        </p:nvCxnSpPr>
        <p:spPr>
          <a:xfrm>
            <a:off x="-9237" y="5787739"/>
            <a:ext cx="3405509" cy="1084383"/>
          </a:xfrm>
          <a:prstGeom prst="straightConnector1">
            <a:avLst/>
          </a:prstGeom>
          <a:noFill/>
          <a:ln w="12050" cap="flat" cmpd="sng">
            <a:solidFill>
              <a:srgbClr val="93C5D8"/>
            </a:solidFill>
            <a:prstDash val="solid"/>
            <a:miter lim="800000"/>
            <a:headEnd type="none" w="sm" len="sm"/>
            <a:tailEnd type="none" w="sm" len="sm"/>
          </a:ln>
        </p:spPr>
      </p:cxnSp>
      <p:sp>
        <p:nvSpPr>
          <p:cNvPr id="14" name="Google Shape;14;p22"/>
          <p:cNvSpPr txBox="1">
            <a:spLocks noGrp="1"/>
          </p:cNvSpPr>
          <p:nvPr>
            <p:ph type="title"/>
          </p:nvPr>
        </p:nvSpPr>
        <p:spPr>
          <a:xfrm>
            <a:off x="457200" y="274639"/>
            <a:ext cx="8229600" cy="1143000"/>
          </a:xfrm>
          <a:prstGeom prst="rect">
            <a:avLst/>
          </a:prstGeom>
          <a:noFill/>
          <a:ln>
            <a:noFill/>
          </a:ln>
        </p:spPr>
        <p:txBody>
          <a:bodyPr spcFirstLastPara="1" wrap="square" lIns="91425" tIns="45700" rIns="91425" bIns="45700" anchor="ctr" anchorCtr="0">
            <a:normAutofit/>
          </a:bodyPr>
          <a:lstStyle>
            <a:lvl1pPr marR="0" lvl="0" algn="l" rtl="0">
              <a:spcBef>
                <a:spcPts val="0"/>
              </a:spcBef>
              <a:spcAft>
                <a:spcPts val="0"/>
              </a:spcAft>
              <a:buSzPts val="1400"/>
              <a:buNone/>
              <a:defRPr sz="4100" b="1" i="0" u="none" strike="noStrike" cap="none">
                <a:solidFill>
                  <a:schemeClr val="dk2"/>
                </a:solidFill>
                <a:latin typeface="Lucida Sans"/>
                <a:ea typeface="Lucida Sans"/>
                <a:cs typeface="Lucida Sans"/>
                <a:sym typeface="Lucida Sans"/>
              </a:defRPr>
            </a:lvl1pPr>
            <a:lvl2pPr marR="0" lvl="1" algn="l" rtl="0">
              <a:spcBef>
                <a:spcPts val="0"/>
              </a:spcBef>
              <a:spcAft>
                <a:spcPts val="0"/>
              </a:spcAft>
              <a:buSzPts val="1400"/>
              <a:buNone/>
              <a:defRPr sz="4100" b="1" i="0" u="none" strike="noStrike" cap="none">
                <a:solidFill>
                  <a:schemeClr val="dk2"/>
                </a:solidFill>
                <a:latin typeface="Lucida Sans"/>
                <a:ea typeface="Lucida Sans"/>
                <a:cs typeface="Lucida Sans"/>
                <a:sym typeface="Lucida Sans"/>
              </a:defRPr>
            </a:lvl2pPr>
            <a:lvl3pPr marR="0" lvl="2" algn="l" rtl="0">
              <a:spcBef>
                <a:spcPts val="0"/>
              </a:spcBef>
              <a:spcAft>
                <a:spcPts val="0"/>
              </a:spcAft>
              <a:buSzPts val="1400"/>
              <a:buNone/>
              <a:defRPr sz="4100" b="1" i="0" u="none" strike="noStrike" cap="none">
                <a:solidFill>
                  <a:schemeClr val="dk2"/>
                </a:solidFill>
                <a:latin typeface="Lucida Sans"/>
                <a:ea typeface="Lucida Sans"/>
                <a:cs typeface="Lucida Sans"/>
                <a:sym typeface="Lucida Sans"/>
              </a:defRPr>
            </a:lvl3pPr>
            <a:lvl4pPr marR="0" lvl="3" algn="l" rtl="0">
              <a:spcBef>
                <a:spcPts val="0"/>
              </a:spcBef>
              <a:spcAft>
                <a:spcPts val="0"/>
              </a:spcAft>
              <a:buSzPts val="1400"/>
              <a:buNone/>
              <a:defRPr sz="4100" b="1" i="0" u="none" strike="noStrike" cap="none">
                <a:solidFill>
                  <a:schemeClr val="dk2"/>
                </a:solidFill>
                <a:latin typeface="Lucida Sans"/>
                <a:ea typeface="Lucida Sans"/>
                <a:cs typeface="Lucida Sans"/>
                <a:sym typeface="Lucida Sans"/>
              </a:defRPr>
            </a:lvl4pPr>
            <a:lvl5pPr marR="0" lvl="4" algn="l" rtl="0">
              <a:spcBef>
                <a:spcPts val="0"/>
              </a:spcBef>
              <a:spcAft>
                <a:spcPts val="0"/>
              </a:spcAft>
              <a:buSzPts val="1400"/>
              <a:buNone/>
              <a:defRPr sz="4100" b="1" i="0" u="none" strike="noStrike" cap="none">
                <a:solidFill>
                  <a:schemeClr val="dk2"/>
                </a:solidFill>
                <a:latin typeface="Lucida Sans"/>
                <a:ea typeface="Lucida Sans"/>
                <a:cs typeface="Lucida Sans"/>
                <a:sym typeface="Lucida Sans"/>
              </a:defRPr>
            </a:lvl5pPr>
            <a:lvl6pPr marR="0" lvl="5" algn="l" rtl="0">
              <a:spcBef>
                <a:spcPts val="0"/>
              </a:spcBef>
              <a:spcAft>
                <a:spcPts val="0"/>
              </a:spcAft>
              <a:buSzPts val="1400"/>
              <a:buNone/>
              <a:defRPr sz="4100" b="1" i="0" u="none" strike="noStrike" cap="none">
                <a:solidFill>
                  <a:schemeClr val="dk2"/>
                </a:solidFill>
                <a:latin typeface="Lucida Sans"/>
                <a:ea typeface="Lucida Sans"/>
                <a:cs typeface="Lucida Sans"/>
                <a:sym typeface="Lucida Sans"/>
              </a:defRPr>
            </a:lvl6pPr>
            <a:lvl7pPr marR="0" lvl="6" algn="l" rtl="0">
              <a:spcBef>
                <a:spcPts val="0"/>
              </a:spcBef>
              <a:spcAft>
                <a:spcPts val="0"/>
              </a:spcAft>
              <a:buSzPts val="1400"/>
              <a:buNone/>
              <a:defRPr sz="4100" b="1" i="0" u="none" strike="noStrike" cap="none">
                <a:solidFill>
                  <a:schemeClr val="dk2"/>
                </a:solidFill>
                <a:latin typeface="Lucida Sans"/>
                <a:ea typeface="Lucida Sans"/>
                <a:cs typeface="Lucida Sans"/>
                <a:sym typeface="Lucida Sans"/>
              </a:defRPr>
            </a:lvl7pPr>
            <a:lvl8pPr marR="0" lvl="7" algn="l" rtl="0">
              <a:spcBef>
                <a:spcPts val="0"/>
              </a:spcBef>
              <a:spcAft>
                <a:spcPts val="0"/>
              </a:spcAft>
              <a:buSzPts val="1400"/>
              <a:buNone/>
              <a:defRPr sz="4100" b="1" i="0" u="none" strike="noStrike" cap="none">
                <a:solidFill>
                  <a:schemeClr val="dk2"/>
                </a:solidFill>
                <a:latin typeface="Lucida Sans"/>
                <a:ea typeface="Lucida Sans"/>
                <a:cs typeface="Lucida Sans"/>
                <a:sym typeface="Lucida Sans"/>
              </a:defRPr>
            </a:lvl8pPr>
            <a:lvl9pPr marR="0" lvl="8" algn="l" rtl="0">
              <a:spcBef>
                <a:spcPts val="0"/>
              </a:spcBef>
              <a:spcAft>
                <a:spcPts val="0"/>
              </a:spcAft>
              <a:buSzPts val="1400"/>
              <a:buNone/>
              <a:defRPr sz="4100" b="1" i="0" u="none" strike="noStrike" cap="none">
                <a:solidFill>
                  <a:schemeClr val="dk2"/>
                </a:solidFill>
                <a:latin typeface="Lucida Sans"/>
                <a:ea typeface="Lucida Sans"/>
                <a:cs typeface="Lucida Sans"/>
                <a:sym typeface="Lucida Sans"/>
              </a:defRPr>
            </a:lvl9pPr>
          </a:lstStyle>
          <a:p>
            <a:endParaRPr/>
          </a:p>
        </p:txBody>
      </p:sp>
      <p:sp>
        <p:nvSpPr>
          <p:cNvPr id="15" name="Google Shape;15;p22"/>
          <p:cNvSpPr txBox="1">
            <a:spLocks noGrp="1"/>
          </p:cNvSpPr>
          <p:nvPr>
            <p:ph type="body" idx="1"/>
          </p:nvPr>
        </p:nvSpPr>
        <p:spPr>
          <a:xfrm>
            <a:off x="457200" y="1481137"/>
            <a:ext cx="8229600" cy="4525963"/>
          </a:xfrm>
          <a:prstGeom prst="rect">
            <a:avLst/>
          </a:prstGeom>
          <a:noFill/>
          <a:ln>
            <a:noFill/>
          </a:ln>
        </p:spPr>
        <p:txBody>
          <a:bodyPr spcFirstLastPara="1" wrap="square" lIns="91425" tIns="45700" rIns="91425" bIns="45700" anchor="t" anchorCtr="0">
            <a:noAutofit/>
          </a:bodyPr>
          <a:lstStyle>
            <a:lvl1pPr marL="457200" marR="0" lvl="0" indent="-345186" algn="l" rtl="0">
              <a:spcBef>
                <a:spcPts val="400"/>
              </a:spcBef>
              <a:spcAft>
                <a:spcPts val="0"/>
              </a:spcAft>
              <a:buClr>
                <a:schemeClr val="accent1"/>
              </a:buClr>
              <a:buSzPts val="1836"/>
              <a:buFont typeface="Noto Sans Symbols"/>
              <a:buChar char="🞂"/>
              <a:defRPr sz="2700" b="0" i="0" u="none" strike="noStrike" cap="none">
                <a:solidFill>
                  <a:schemeClr val="dk1"/>
                </a:solidFill>
                <a:latin typeface="Lucida Sans"/>
                <a:ea typeface="Lucida Sans"/>
                <a:cs typeface="Lucida Sans"/>
                <a:sym typeface="Lucida Sans"/>
              </a:defRPr>
            </a:lvl1pPr>
            <a:lvl2pPr marL="914400" marR="0" lvl="1" indent="-374650" algn="l" rtl="0">
              <a:spcBef>
                <a:spcPts val="325"/>
              </a:spcBef>
              <a:spcAft>
                <a:spcPts val="0"/>
              </a:spcAft>
              <a:buClr>
                <a:schemeClr val="accent1"/>
              </a:buClr>
              <a:buSzPts val="2300"/>
              <a:buFont typeface="Verdana"/>
              <a:buChar char="◦"/>
              <a:defRPr sz="2300" b="0" i="0" u="none" strike="noStrike" cap="none">
                <a:solidFill>
                  <a:schemeClr val="dk1"/>
                </a:solidFill>
                <a:latin typeface="Lucida Sans"/>
                <a:ea typeface="Lucida Sans"/>
                <a:cs typeface="Lucida Sans"/>
                <a:sym typeface="Lucida Sans"/>
              </a:defRPr>
            </a:lvl2pPr>
            <a:lvl3pPr marL="1371600" marR="0" lvl="2" indent="-361950" algn="l" rtl="0">
              <a:spcBef>
                <a:spcPts val="350"/>
              </a:spcBef>
              <a:spcAft>
                <a:spcPts val="0"/>
              </a:spcAft>
              <a:buClr>
                <a:schemeClr val="accent2"/>
              </a:buClr>
              <a:buSzPts val="2100"/>
              <a:buFont typeface="Noto Sans Symbols"/>
              <a:buChar char="●"/>
              <a:defRPr sz="2100" b="0" i="0" u="none" strike="noStrike" cap="none">
                <a:solidFill>
                  <a:schemeClr val="dk1"/>
                </a:solidFill>
                <a:latin typeface="Lucida Sans"/>
                <a:ea typeface="Lucida Sans"/>
                <a:cs typeface="Lucida Sans"/>
                <a:sym typeface="Lucida Sans"/>
              </a:defRPr>
            </a:lvl3pPr>
            <a:lvl4pPr marL="1828800" marR="0" lvl="3" indent="-349250" algn="l" rtl="0">
              <a:spcBef>
                <a:spcPts val="350"/>
              </a:spcBef>
              <a:spcAft>
                <a:spcPts val="0"/>
              </a:spcAft>
              <a:buClr>
                <a:schemeClr val="accent2"/>
              </a:buClr>
              <a:buSzPts val="1900"/>
              <a:buFont typeface="Noto Sans Symbols"/>
              <a:buChar char="●"/>
              <a:defRPr sz="1900" b="0" i="0" u="none" strike="noStrike" cap="none">
                <a:solidFill>
                  <a:schemeClr val="dk1"/>
                </a:solidFill>
                <a:latin typeface="Lucida Sans"/>
                <a:ea typeface="Lucida Sans"/>
                <a:cs typeface="Lucida Sans"/>
                <a:sym typeface="Lucida Sans"/>
              </a:defRPr>
            </a:lvl4pPr>
            <a:lvl5pPr marL="2286000" marR="0" lvl="4" indent="-355600" algn="l" rtl="0">
              <a:spcBef>
                <a:spcPts val="350"/>
              </a:spcBef>
              <a:spcAft>
                <a:spcPts val="0"/>
              </a:spcAft>
              <a:buClr>
                <a:schemeClr val="accent2"/>
              </a:buClr>
              <a:buSzPts val="2000"/>
              <a:buFont typeface="Noto Sans Symbols"/>
              <a:buChar char="●"/>
              <a:defRPr sz="2000" b="0" i="0" u="none" strike="noStrike" cap="none">
                <a:solidFill>
                  <a:schemeClr val="dk1"/>
                </a:solidFill>
                <a:latin typeface="Lucida Sans"/>
                <a:ea typeface="Lucida Sans"/>
                <a:cs typeface="Lucida Sans"/>
                <a:sym typeface="Lucida Sans"/>
              </a:defRPr>
            </a:lvl5pPr>
            <a:lvl6pPr marL="2743200" marR="0" lvl="5" indent="-342900" algn="l" rtl="0">
              <a:spcBef>
                <a:spcPts val="350"/>
              </a:spcBef>
              <a:spcAft>
                <a:spcPts val="0"/>
              </a:spcAft>
              <a:buClr>
                <a:schemeClr val="accent3"/>
              </a:buClr>
              <a:buSzPts val="1800"/>
              <a:buFont typeface="Noto Sans Symbols"/>
              <a:buChar char="■"/>
              <a:defRPr sz="1800" b="0" i="0" u="none" strike="noStrike" cap="none">
                <a:solidFill>
                  <a:schemeClr val="dk1"/>
                </a:solidFill>
                <a:latin typeface="Lucida Sans"/>
                <a:ea typeface="Lucida Sans"/>
                <a:cs typeface="Lucida Sans"/>
                <a:sym typeface="Lucida Sans"/>
              </a:defRPr>
            </a:lvl6pPr>
            <a:lvl7pPr marL="3200400" marR="0" lvl="6" indent="-330200" algn="l" rtl="0">
              <a:spcBef>
                <a:spcPts val="350"/>
              </a:spcBef>
              <a:spcAft>
                <a:spcPts val="0"/>
              </a:spcAft>
              <a:buClr>
                <a:schemeClr val="accent3"/>
              </a:buClr>
              <a:buSzPts val="1600"/>
              <a:buFont typeface="Noto Sans Symbols"/>
              <a:buChar char="■"/>
              <a:defRPr sz="1600" b="0" i="0" u="none" strike="noStrike" cap="none">
                <a:solidFill>
                  <a:schemeClr val="dk1"/>
                </a:solidFill>
                <a:latin typeface="Lucida Sans"/>
                <a:ea typeface="Lucida Sans"/>
                <a:cs typeface="Lucida Sans"/>
                <a:sym typeface="Lucida Sans"/>
              </a:defRPr>
            </a:lvl7pPr>
            <a:lvl8pPr marL="3657600" marR="0" lvl="7" indent="-330200" algn="l" rtl="0">
              <a:spcBef>
                <a:spcPts val="350"/>
              </a:spcBef>
              <a:spcAft>
                <a:spcPts val="0"/>
              </a:spcAft>
              <a:buClr>
                <a:schemeClr val="accent3"/>
              </a:buClr>
              <a:buSzPts val="1600"/>
              <a:buFont typeface="Noto Sans Symbols"/>
              <a:buChar char="■"/>
              <a:defRPr sz="1600" b="0" i="0" u="none" strike="noStrike" cap="none">
                <a:solidFill>
                  <a:schemeClr val="dk1"/>
                </a:solidFill>
                <a:latin typeface="Lucida Sans"/>
                <a:ea typeface="Lucida Sans"/>
                <a:cs typeface="Lucida Sans"/>
                <a:sym typeface="Lucida Sans"/>
              </a:defRPr>
            </a:lvl8pPr>
            <a:lvl9pPr marL="4114800" marR="0" lvl="8" indent="-330200" algn="l" rtl="0">
              <a:spcBef>
                <a:spcPts val="350"/>
              </a:spcBef>
              <a:spcAft>
                <a:spcPts val="0"/>
              </a:spcAft>
              <a:buClr>
                <a:schemeClr val="accent3"/>
              </a:buClr>
              <a:buSzPts val="1600"/>
              <a:buFont typeface="Noto Sans Symbols"/>
              <a:buChar char="■"/>
              <a:defRPr sz="1600" b="0" i="0" u="none" strike="noStrike" cap="none">
                <a:solidFill>
                  <a:schemeClr val="dk1"/>
                </a:solidFill>
                <a:latin typeface="Lucida Sans"/>
                <a:ea typeface="Lucida Sans"/>
                <a:cs typeface="Lucida Sans"/>
                <a:sym typeface="Lucida Sans"/>
              </a:defRPr>
            </a:lvl9pPr>
          </a:lstStyle>
          <a:p>
            <a:endParaRPr/>
          </a:p>
        </p:txBody>
      </p:sp>
      <p:sp>
        <p:nvSpPr>
          <p:cNvPr id="16" name="Google Shape;16;p22"/>
          <p:cNvSpPr txBox="1">
            <a:spLocks noGrp="1"/>
          </p:cNvSpPr>
          <p:nvPr>
            <p:ph type="dt" idx="10"/>
          </p:nvPr>
        </p:nvSpPr>
        <p:spPr>
          <a:xfrm>
            <a:off x="6727825" y="6408739"/>
            <a:ext cx="1919288" cy="365125"/>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000" b="0" i="0" u="none" strike="noStrike" cap="none">
                <a:solidFill>
                  <a:schemeClr val="dk1"/>
                </a:solidFill>
                <a:latin typeface="Tahoma"/>
                <a:ea typeface="Tahoma"/>
                <a:cs typeface="Tahoma"/>
                <a:sym typeface="Tahoma"/>
              </a:defRPr>
            </a:lvl1pPr>
            <a:lvl2pPr marR="0" lvl="1" algn="l" rtl="0">
              <a:spcBef>
                <a:spcPts val="0"/>
              </a:spcBef>
              <a:spcAft>
                <a:spcPts val="0"/>
              </a:spcAft>
              <a:buSzPts val="1400"/>
              <a:buNone/>
              <a:defRPr sz="28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28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28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28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28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28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28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2800" b="0" i="0" u="none" strike="noStrike" cap="none">
                <a:solidFill>
                  <a:schemeClr val="dk1"/>
                </a:solidFill>
                <a:latin typeface="Tahoma"/>
                <a:ea typeface="Tahoma"/>
                <a:cs typeface="Tahoma"/>
                <a:sym typeface="Tahoma"/>
              </a:defRPr>
            </a:lvl9pPr>
          </a:lstStyle>
          <a:p>
            <a:endParaRPr/>
          </a:p>
        </p:txBody>
      </p:sp>
      <p:sp>
        <p:nvSpPr>
          <p:cNvPr id="17" name="Google Shape;17;p22"/>
          <p:cNvSpPr txBox="1">
            <a:spLocks noGrp="1"/>
          </p:cNvSpPr>
          <p:nvPr>
            <p:ph type="ftr" idx="11"/>
          </p:nvPr>
        </p:nvSpPr>
        <p:spPr>
          <a:xfrm>
            <a:off x="4379913" y="6408739"/>
            <a:ext cx="2351087" cy="365125"/>
          </a:xfrm>
          <a:prstGeom prst="rect">
            <a:avLst/>
          </a:prstGeom>
          <a:noFill/>
          <a:ln>
            <a:noFill/>
          </a:ln>
        </p:spPr>
        <p:txBody>
          <a:bodyPr spcFirstLastPara="1" wrap="square" lIns="91425" tIns="45700" rIns="91425" bIns="45700" anchor="b" anchorCtr="0">
            <a:noAutofit/>
          </a:bodyPr>
          <a:lstStyle>
            <a:lvl1pPr marR="0" lvl="0" algn="r" rtl="0">
              <a:spcBef>
                <a:spcPts val="0"/>
              </a:spcBef>
              <a:spcAft>
                <a:spcPts val="0"/>
              </a:spcAft>
              <a:buSzPts val="1400"/>
              <a:buNone/>
              <a:defRPr sz="1000" b="0" i="0" u="none" strike="noStrike" cap="none">
                <a:solidFill>
                  <a:schemeClr val="dk1"/>
                </a:solidFill>
                <a:latin typeface="Tahoma"/>
                <a:ea typeface="Tahoma"/>
                <a:cs typeface="Tahoma"/>
                <a:sym typeface="Tahoma"/>
              </a:defRPr>
            </a:lvl1pPr>
            <a:lvl2pPr marR="0" lvl="1" algn="l" rtl="0">
              <a:spcBef>
                <a:spcPts val="0"/>
              </a:spcBef>
              <a:spcAft>
                <a:spcPts val="0"/>
              </a:spcAft>
              <a:buSzPts val="1400"/>
              <a:buNone/>
              <a:defRPr sz="28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28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28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28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28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28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28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2800" b="0" i="0" u="none" strike="noStrike" cap="none">
                <a:solidFill>
                  <a:schemeClr val="dk1"/>
                </a:solidFill>
                <a:latin typeface="Tahoma"/>
                <a:ea typeface="Tahoma"/>
                <a:cs typeface="Tahoma"/>
                <a:sym typeface="Tahoma"/>
              </a:defRPr>
            </a:lvl9pPr>
          </a:lstStyle>
          <a:p>
            <a:endParaRPr/>
          </a:p>
        </p:txBody>
      </p:sp>
      <p:sp>
        <p:nvSpPr>
          <p:cNvPr id="18" name="Google Shape;18;p22"/>
          <p:cNvSpPr txBox="1">
            <a:spLocks noGrp="1"/>
          </p:cNvSpPr>
          <p:nvPr>
            <p:ph type="sldNum" idx="12"/>
          </p:nvPr>
        </p:nvSpPr>
        <p:spPr>
          <a:xfrm>
            <a:off x="8647113" y="6408739"/>
            <a:ext cx="366712" cy="365125"/>
          </a:xfrm>
          <a:prstGeom prst="rect">
            <a:avLst/>
          </a:prstGeom>
          <a:noFill/>
          <a:ln>
            <a:noFill/>
          </a:ln>
        </p:spPr>
        <p:txBody>
          <a:bodyPr spcFirstLastPara="1" wrap="square" lIns="91425" tIns="45700" rIns="91425" bIns="45700" anchor="b" anchorCtr="0">
            <a:noAutofit/>
          </a:bodyPr>
          <a:lstStyle>
            <a:lvl1pPr marL="0" marR="0" lvl="0" indent="0" algn="r" rtl="0">
              <a:spcBef>
                <a:spcPts val="0"/>
              </a:spcBef>
              <a:spcAft>
                <a:spcPts val="0"/>
              </a:spcAft>
              <a:buNone/>
              <a:defRPr sz="1000" b="0" i="0" u="none" strike="noStrike" cap="none">
                <a:solidFill>
                  <a:schemeClr val="dk1"/>
                </a:solidFill>
                <a:latin typeface="Tahoma"/>
                <a:ea typeface="Tahoma"/>
                <a:cs typeface="Tahoma"/>
                <a:sym typeface="Tahoma"/>
              </a:defRPr>
            </a:lvl1pPr>
            <a:lvl2pPr marL="0" marR="0" lvl="1" indent="0" algn="r" rtl="0">
              <a:spcBef>
                <a:spcPts val="0"/>
              </a:spcBef>
              <a:spcAft>
                <a:spcPts val="0"/>
              </a:spcAft>
              <a:buNone/>
              <a:defRPr sz="1000" b="0" i="0" u="none" strike="noStrike" cap="none">
                <a:solidFill>
                  <a:schemeClr val="dk1"/>
                </a:solidFill>
                <a:latin typeface="Tahoma"/>
                <a:ea typeface="Tahoma"/>
                <a:cs typeface="Tahoma"/>
                <a:sym typeface="Tahoma"/>
              </a:defRPr>
            </a:lvl2pPr>
            <a:lvl3pPr marL="0" marR="0" lvl="2" indent="0" algn="r" rtl="0">
              <a:spcBef>
                <a:spcPts val="0"/>
              </a:spcBef>
              <a:spcAft>
                <a:spcPts val="0"/>
              </a:spcAft>
              <a:buNone/>
              <a:defRPr sz="1000" b="0" i="0" u="none" strike="noStrike" cap="none">
                <a:solidFill>
                  <a:schemeClr val="dk1"/>
                </a:solidFill>
                <a:latin typeface="Tahoma"/>
                <a:ea typeface="Tahoma"/>
                <a:cs typeface="Tahoma"/>
                <a:sym typeface="Tahoma"/>
              </a:defRPr>
            </a:lvl3pPr>
            <a:lvl4pPr marL="0" marR="0" lvl="3" indent="0" algn="r" rtl="0">
              <a:spcBef>
                <a:spcPts val="0"/>
              </a:spcBef>
              <a:spcAft>
                <a:spcPts val="0"/>
              </a:spcAft>
              <a:buNone/>
              <a:defRPr sz="1000" b="0" i="0" u="none" strike="noStrike" cap="none">
                <a:solidFill>
                  <a:schemeClr val="dk1"/>
                </a:solidFill>
                <a:latin typeface="Tahoma"/>
                <a:ea typeface="Tahoma"/>
                <a:cs typeface="Tahoma"/>
                <a:sym typeface="Tahoma"/>
              </a:defRPr>
            </a:lvl4pPr>
            <a:lvl5pPr marL="0" marR="0" lvl="4" indent="0" algn="r" rtl="0">
              <a:spcBef>
                <a:spcPts val="0"/>
              </a:spcBef>
              <a:spcAft>
                <a:spcPts val="0"/>
              </a:spcAft>
              <a:buNone/>
              <a:defRPr sz="1000" b="0" i="0" u="none" strike="noStrike" cap="none">
                <a:solidFill>
                  <a:schemeClr val="dk1"/>
                </a:solidFill>
                <a:latin typeface="Tahoma"/>
                <a:ea typeface="Tahoma"/>
                <a:cs typeface="Tahoma"/>
                <a:sym typeface="Tahoma"/>
              </a:defRPr>
            </a:lvl5pPr>
            <a:lvl6pPr marL="0" marR="0" lvl="5" indent="0" algn="r" rtl="0">
              <a:spcBef>
                <a:spcPts val="0"/>
              </a:spcBef>
              <a:spcAft>
                <a:spcPts val="0"/>
              </a:spcAft>
              <a:buNone/>
              <a:defRPr sz="1000" b="0" i="0" u="none" strike="noStrike" cap="none">
                <a:solidFill>
                  <a:schemeClr val="dk1"/>
                </a:solidFill>
                <a:latin typeface="Tahoma"/>
                <a:ea typeface="Tahoma"/>
                <a:cs typeface="Tahoma"/>
                <a:sym typeface="Tahoma"/>
              </a:defRPr>
            </a:lvl6pPr>
            <a:lvl7pPr marL="0" marR="0" lvl="6" indent="0" algn="r" rtl="0">
              <a:spcBef>
                <a:spcPts val="0"/>
              </a:spcBef>
              <a:spcAft>
                <a:spcPts val="0"/>
              </a:spcAft>
              <a:buNone/>
              <a:defRPr sz="1000" b="0" i="0" u="none" strike="noStrike" cap="none">
                <a:solidFill>
                  <a:schemeClr val="dk1"/>
                </a:solidFill>
                <a:latin typeface="Tahoma"/>
                <a:ea typeface="Tahoma"/>
                <a:cs typeface="Tahoma"/>
                <a:sym typeface="Tahoma"/>
              </a:defRPr>
            </a:lvl7pPr>
            <a:lvl8pPr marL="0" marR="0" lvl="7" indent="0" algn="r" rtl="0">
              <a:spcBef>
                <a:spcPts val="0"/>
              </a:spcBef>
              <a:spcAft>
                <a:spcPts val="0"/>
              </a:spcAft>
              <a:buNone/>
              <a:defRPr sz="1000" b="0" i="0" u="none" strike="noStrike" cap="none">
                <a:solidFill>
                  <a:schemeClr val="dk1"/>
                </a:solidFill>
                <a:latin typeface="Tahoma"/>
                <a:ea typeface="Tahoma"/>
                <a:cs typeface="Tahoma"/>
                <a:sym typeface="Tahoma"/>
              </a:defRPr>
            </a:lvl8pPr>
            <a:lvl9pPr marL="0" marR="0" lvl="8" indent="0" algn="r" rtl="0">
              <a:spcBef>
                <a:spcPts val="0"/>
              </a:spcBef>
              <a:spcAft>
                <a:spcPts val="0"/>
              </a:spcAft>
              <a:buNone/>
              <a:defRPr sz="1000" b="0" i="0" u="none" strike="noStrike" cap="none">
                <a:solidFill>
                  <a:schemeClr val="dk1"/>
                </a:solidFill>
                <a:latin typeface="Tahoma"/>
                <a:ea typeface="Tahoma"/>
                <a:cs typeface="Tahoma"/>
                <a:sym typeface="Tahoma"/>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8" r:id="rId2"/>
    <p:sldLayoutId id="2147483659" r:id="rId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 /><Relationship Id="rId1" Type="http://schemas.openxmlformats.org/officeDocument/2006/relationships/slideLayout" Target="../slideLayouts/slideLayout1.xml" /></Relationships>
</file>

<file path=ppt/slides/_rels/slide10.xml.rels><?xml version="1.0" encoding="UTF-8" standalone="yes"?>
<Relationships xmlns="http://schemas.openxmlformats.org/package/2006/relationships"><Relationship Id="rId3" Type="http://schemas.openxmlformats.org/officeDocument/2006/relationships/image" Target="../media/image5.png" /><Relationship Id="rId2" Type="http://schemas.openxmlformats.org/officeDocument/2006/relationships/image" Target="../media/image4.png" /><Relationship Id="rId1" Type="http://schemas.openxmlformats.org/officeDocument/2006/relationships/slideLayout" Target="../slideLayouts/slideLayout2.xml" /></Relationships>
</file>

<file path=ppt/slides/_rels/slide11.xml.rels><?xml version="1.0" encoding="UTF-8" standalone="yes"?>
<Relationships xmlns="http://schemas.openxmlformats.org/package/2006/relationships"><Relationship Id="rId3" Type="http://schemas.openxmlformats.org/officeDocument/2006/relationships/image" Target="../media/image7.png" /><Relationship Id="rId2" Type="http://schemas.openxmlformats.org/officeDocument/2006/relationships/image" Target="../media/image6.png" /><Relationship Id="rId1" Type="http://schemas.openxmlformats.org/officeDocument/2006/relationships/slideLayout" Target="../slideLayouts/slideLayout2.xml" /></Relationships>
</file>

<file path=ppt/slides/_rels/slide12.xml.rels><?xml version="1.0" encoding="UTF-8" standalone="yes"?>
<Relationships xmlns="http://schemas.openxmlformats.org/package/2006/relationships"><Relationship Id="rId2" Type="http://schemas.openxmlformats.org/officeDocument/2006/relationships/image" Target="../media/image8.png" /><Relationship Id="rId1" Type="http://schemas.openxmlformats.org/officeDocument/2006/relationships/slideLayout" Target="../slideLayouts/slideLayout2.xml" /></Relationships>
</file>

<file path=ppt/slides/_rels/slide13.xml.rels><?xml version="1.0" encoding="UTF-8" standalone="yes"?>
<Relationships xmlns="http://schemas.openxmlformats.org/package/2006/relationships"><Relationship Id="rId2" Type="http://schemas.openxmlformats.org/officeDocument/2006/relationships/image" Target="../media/image9.png" /><Relationship Id="rId1" Type="http://schemas.openxmlformats.org/officeDocument/2006/relationships/slideLayout" Target="../slideLayouts/slideLayout2.xml" /></Relationships>
</file>

<file path=ppt/slides/_rels/slide14.xml.rels><?xml version="1.0" encoding="UTF-8" standalone="yes"?>
<Relationships xmlns="http://schemas.openxmlformats.org/package/2006/relationships"><Relationship Id="rId2" Type="http://schemas.openxmlformats.org/officeDocument/2006/relationships/image" Target="../media/image10.png" /><Relationship Id="rId1" Type="http://schemas.openxmlformats.org/officeDocument/2006/relationships/slideLayout" Target="../slideLayouts/slideLayout2.xml" /></Relationships>
</file>

<file path=ppt/slides/_rels/slide15.xml.rels><?xml version="1.0" encoding="UTF-8" standalone="yes"?>
<Relationships xmlns="http://schemas.openxmlformats.org/package/2006/relationships"><Relationship Id="rId3" Type="http://schemas.openxmlformats.org/officeDocument/2006/relationships/image" Target="../media/image12.png" /><Relationship Id="rId2" Type="http://schemas.openxmlformats.org/officeDocument/2006/relationships/image" Target="../media/image11.png" /><Relationship Id="rId1" Type="http://schemas.openxmlformats.org/officeDocument/2006/relationships/slideLayout" Target="../slideLayouts/slideLayout2.xml" /><Relationship Id="rId4" Type="http://schemas.openxmlformats.org/officeDocument/2006/relationships/image" Target="../media/image13.png" /></Relationships>
</file>

<file path=ppt/slides/_rels/slide16.xml.rels><?xml version="1.0" encoding="UTF-8" standalone="yes"?>
<Relationships xmlns="http://schemas.openxmlformats.org/package/2006/relationships"><Relationship Id="rId3" Type="http://schemas.openxmlformats.org/officeDocument/2006/relationships/image" Target="../media/image15.png" /><Relationship Id="rId2" Type="http://schemas.openxmlformats.org/officeDocument/2006/relationships/image" Target="../media/image14.png" /><Relationship Id="rId1" Type="http://schemas.openxmlformats.org/officeDocument/2006/relationships/slideLayout" Target="../slideLayouts/slideLayout2.xml" /></Relationships>
</file>

<file path=ppt/slides/_rels/slide17.xml.rels><?xml version="1.0" encoding="UTF-8" standalone="yes"?>
<Relationships xmlns="http://schemas.openxmlformats.org/package/2006/relationships"><Relationship Id="rId3" Type="http://schemas.openxmlformats.org/officeDocument/2006/relationships/image" Target="../media/image17.png" /><Relationship Id="rId2" Type="http://schemas.openxmlformats.org/officeDocument/2006/relationships/image" Target="../media/image16.png" /><Relationship Id="rId1" Type="http://schemas.openxmlformats.org/officeDocument/2006/relationships/slideLayout" Target="../slideLayouts/slideLayout2.xml" /></Relationships>
</file>

<file path=ppt/slides/_rels/slide18.xml.rels><?xml version="1.0" encoding="UTF-8" standalone="yes"?>
<Relationships xmlns="http://schemas.openxmlformats.org/package/2006/relationships"><Relationship Id="rId2" Type="http://schemas.openxmlformats.org/officeDocument/2006/relationships/image" Target="../media/image18.png" /><Relationship Id="rId1" Type="http://schemas.openxmlformats.org/officeDocument/2006/relationships/slideLayout" Target="../slideLayouts/slideLayout2.xml" /></Relationships>
</file>

<file path=ppt/slides/_rels/slide19.xml.rels><?xml version="1.0" encoding="UTF-8" standalone="yes"?>
<Relationships xmlns="http://schemas.openxmlformats.org/package/2006/relationships"><Relationship Id="rId3" Type="http://schemas.openxmlformats.org/officeDocument/2006/relationships/image" Target="../media/image20.png" /><Relationship Id="rId2" Type="http://schemas.openxmlformats.org/officeDocument/2006/relationships/image" Target="../media/image19.png" /><Relationship Id="rId1" Type="http://schemas.openxmlformats.org/officeDocument/2006/relationships/slideLayout" Target="../slideLayouts/slideLayout2.xml" /></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0.xml.rels><?xml version="1.0" encoding="UTF-8" standalone="yes"?>
<Relationships xmlns="http://schemas.openxmlformats.org/package/2006/relationships"><Relationship Id="rId2" Type="http://schemas.openxmlformats.org/officeDocument/2006/relationships/image" Target="../media/image21.png" /><Relationship Id="rId1" Type="http://schemas.openxmlformats.org/officeDocument/2006/relationships/slideLayout" Target="../slideLayouts/slideLayout2.xml" /></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2.xml.rels><?xml version="1.0" encoding="UTF-8" standalone="yes"?>
<Relationships xmlns="http://schemas.openxmlformats.org/package/2006/relationships"><Relationship Id="rId3" Type="http://schemas.openxmlformats.org/officeDocument/2006/relationships/image" Target="../media/image23.png" /><Relationship Id="rId2" Type="http://schemas.openxmlformats.org/officeDocument/2006/relationships/image" Target="../media/image22.png" /><Relationship Id="rId1" Type="http://schemas.openxmlformats.org/officeDocument/2006/relationships/slideLayout" Target="../slideLayouts/slideLayout2.xml" /><Relationship Id="rId4" Type="http://schemas.openxmlformats.org/officeDocument/2006/relationships/image" Target="../media/image24.png" /></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4.xml.rels><?xml version="1.0" encoding="UTF-8" standalone="yes"?>
<Relationships xmlns="http://schemas.openxmlformats.org/package/2006/relationships"><Relationship Id="rId3" Type="http://schemas.openxmlformats.org/officeDocument/2006/relationships/image" Target="../media/image26.png" /><Relationship Id="rId2" Type="http://schemas.openxmlformats.org/officeDocument/2006/relationships/image" Target="../media/image25.png" /><Relationship Id="rId1" Type="http://schemas.openxmlformats.org/officeDocument/2006/relationships/slideLayout" Target="../slideLayouts/slideLayout2.xml" /></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6.xml.rels><?xml version="1.0" encoding="UTF-8" standalone="yes"?>
<Relationships xmlns="http://schemas.openxmlformats.org/package/2006/relationships"><Relationship Id="rId3" Type="http://schemas.openxmlformats.org/officeDocument/2006/relationships/image" Target="../media/image28.tiff" /><Relationship Id="rId2" Type="http://schemas.openxmlformats.org/officeDocument/2006/relationships/image" Target="../media/image27.tiff" /><Relationship Id="rId1" Type="http://schemas.openxmlformats.org/officeDocument/2006/relationships/slideLayout" Target="../slideLayouts/slideLayout2.xml" /><Relationship Id="rId5" Type="http://schemas.openxmlformats.org/officeDocument/2006/relationships/image" Target="../media/image30.tiff" /><Relationship Id="rId4" Type="http://schemas.openxmlformats.org/officeDocument/2006/relationships/image" Target="../media/image29.tiff" /></Relationships>
</file>

<file path=ppt/slides/_rels/slide27.xml.rels><?xml version="1.0" encoding="UTF-8" standalone="yes"?>
<Relationships xmlns="http://schemas.openxmlformats.org/package/2006/relationships"><Relationship Id="rId3" Type="http://schemas.openxmlformats.org/officeDocument/2006/relationships/image" Target="../media/image32.png" /><Relationship Id="rId2" Type="http://schemas.openxmlformats.org/officeDocument/2006/relationships/image" Target="../media/image31.png" /><Relationship Id="rId1" Type="http://schemas.openxmlformats.org/officeDocument/2006/relationships/slideLayout" Target="../slideLayouts/slideLayout2.xml" /></Relationships>
</file>

<file path=ppt/slides/_rels/slide28.xml.rels><?xml version="1.0" encoding="UTF-8" standalone="yes"?>
<Relationships xmlns="http://schemas.openxmlformats.org/package/2006/relationships"><Relationship Id="rId3" Type="http://schemas.openxmlformats.org/officeDocument/2006/relationships/image" Target="../media/image34.tiff" /><Relationship Id="rId2" Type="http://schemas.openxmlformats.org/officeDocument/2006/relationships/image" Target="../media/image33.tiff" /><Relationship Id="rId1" Type="http://schemas.openxmlformats.org/officeDocument/2006/relationships/slideLayout" Target="../slideLayouts/slideLayout2.xml" /><Relationship Id="rId5" Type="http://schemas.openxmlformats.org/officeDocument/2006/relationships/image" Target="../media/image36.tiff" /><Relationship Id="rId4" Type="http://schemas.openxmlformats.org/officeDocument/2006/relationships/image" Target="../media/image35.tiff" /></Relationships>
</file>

<file path=ppt/slides/_rels/slide29.xml.rels><?xml version="1.0" encoding="UTF-8" standalone="yes"?>
<Relationships xmlns="http://schemas.openxmlformats.org/package/2006/relationships"><Relationship Id="rId3" Type="http://schemas.openxmlformats.org/officeDocument/2006/relationships/image" Target="../media/image38.png" /><Relationship Id="rId2" Type="http://schemas.openxmlformats.org/officeDocument/2006/relationships/image" Target="../media/image37.png" /><Relationship Id="rId1" Type="http://schemas.openxmlformats.org/officeDocument/2006/relationships/slideLayout" Target="../slideLayouts/slideLayout2.xml" /></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
          <p:cNvSpPr/>
          <p:nvPr/>
        </p:nvSpPr>
        <p:spPr>
          <a:xfrm>
            <a:off x="475075" y="-223649"/>
            <a:ext cx="8286900" cy="5959324"/>
          </a:xfrm>
          <a:prstGeom prst="rect">
            <a:avLst/>
          </a:prstGeom>
          <a:noFill/>
          <a:ln>
            <a:noFill/>
          </a:ln>
        </p:spPr>
        <p:txBody>
          <a:bodyPr spcFirstLastPara="1" wrap="square" lIns="0" tIns="0" rIns="0" bIns="0" anchor="ctr" anchorCtr="0">
            <a:spAutoFit/>
          </a:bodyPr>
          <a:lstStyle/>
          <a:p>
            <a:pPr marL="0" marR="0" lvl="0" indent="0" algn="ctr" rtl="0">
              <a:spcBef>
                <a:spcPts val="0"/>
              </a:spcBef>
              <a:spcAft>
                <a:spcPts val="0"/>
              </a:spcAft>
              <a:buNone/>
            </a:pPr>
            <a:endParaRPr sz="2000" b="1" i="0" u="none" strike="noStrike" cap="none" dirty="0">
              <a:solidFill>
                <a:srgbClr val="6D0F14"/>
              </a:solidFill>
              <a:latin typeface="+mj-lt"/>
              <a:ea typeface="Times New Roman"/>
              <a:cs typeface="Times New Roman"/>
              <a:sym typeface="Times New Roman"/>
            </a:endParaRPr>
          </a:p>
          <a:p>
            <a:pPr marL="91440" marR="202565" algn="ctr">
              <a:lnSpc>
                <a:spcPct val="172000"/>
              </a:lnSpc>
              <a:spcBef>
                <a:spcPts val="360"/>
              </a:spcBef>
              <a:spcAft>
                <a:spcPts val="0"/>
              </a:spcAft>
            </a:pPr>
            <a:r>
              <a:rPr lang="en-US" sz="1800" b="1" dirty="0">
                <a:solidFill>
                  <a:schemeClr val="accent6"/>
                </a:solidFill>
                <a:effectLst/>
                <a:latin typeface="Times New Roman" panose="02020603050405020304" pitchFamily="18" charset="0"/>
                <a:ea typeface="Times New Roman" panose="02020603050405020304" pitchFamily="18" charset="0"/>
              </a:rPr>
              <a:t>MECHANICAL CHARACTERIZATIONS OF Ti6Al4V MANUFACTURED BY LASER METAL DEPOSITION PROCESS (LMD)</a:t>
            </a:r>
            <a:endParaRPr lang="en-IN" sz="1800" b="1" dirty="0">
              <a:solidFill>
                <a:schemeClr val="accent6"/>
              </a:solidFill>
              <a:effectLst/>
              <a:latin typeface="Times New Roman" panose="02020603050405020304" pitchFamily="18" charset="0"/>
              <a:ea typeface="Calibri" panose="020F0502020204030204" pitchFamily="34" charset="0"/>
            </a:endParaRPr>
          </a:p>
          <a:p>
            <a:pPr marL="0" marR="0" lvl="0" indent="0" algn="ctr" rtl="0">
              <a:spcBef>
                <a:spcPts val="0"/>
              </a:spcBef>
              <a:spcAft>
                <a:spcPts val="0"/>
              </a:spcAft>
              <a:buNone/>
            </a:pPr>
            <a:r>
              <a:rPr lang="en-US" sz="2000" b="1" i="0" u="none" strike="noStrike" cap="none" dirty="0">
                <a:solidFill>
                  <a:srgbClr val="6D0F14"/>
                </a:solidFill>
                <a:latin typeface="+mj-lt"/>
                <a:ea typeface="Times New Roman"/>
                <a:cs typeface="Times New Roman"/>
                <a:sym typeface="Times New Roman"/>
              </a:rPr>
              <a:t> </a:t>
            </a:r>
            <a:r>
              <a:rPr lang="en-US" sz="2000" b="1" i="0" u="none" strike="noStrike" cap="none" dirty="0">
                <a:solidFill>
                  <a:srgbClr val="FF0000"/>
                </a:solidFill>
                <a:latin typeface="+mj-lt"/>
                <a:ea typeface="Times New Roman"/>
                <a:cs typeface="Times New Roman"/>
                <a:sym typeface="Times New Roman"/>
              </a:rPr>
              <a:t> </a:t>
            </a:r>
            <a:endParaRPr sz="2000" b="1" i="0" u="none" strike="noStrike" cap="none" dirty="0">
              <a:solidFill>
                <a:srgbClr val="FF0000"/>
              </a:solidFill>
              <a:latin typeface="+mj-lt"/>
              <a:ea typeface="Times New Roman"/>
              <a:cs typeface="Times New Roman"/>
              <a:sym typeface="Times New Roman"/>
            </a:endParaRPr>
          </a:p>
          <a:p>
            <a:pPr marL="0" marR="0" lvl="0" indent="0" algn="ctr" rtl="0">
              <a:spcBef>
                <a:spcPts val="0"/>
              </a:spcBef>
              <a:spcAft>
                <a:spcPts val="0"/>
              </a:spcAft>
              <a:buNone/>
            </a:pPr>
            <a:r>
              <a:rPr lang="en-US" sz="1800" b="1" i="1" u="none" strike="noStrike" cap="none" dirty="0">
                <a:solidFill>
                  <a:schemeClr val="dk1"/>
                </a:solidFill>
                <a:latin typeface="+mj-lt"/>
                <a:ea typeface="Tahoma"/>
                <a:cs typeface="Tahoma"/>
                <a:sym typeface="Tahoma"/>
              </a:rPr>
              <a:t>BATCH 30</a:t>
            </a:r>
            <a:endParaRPr dirty="0">
              <a:latin typeface="+mj-lt"/>
            </a:endParaRPr>
          </a:p>
          <a:p>
            <a:r>
              <a:rPr lang="en-US" sz="2000" b="1" i="1" dirty="0">
                <a:solidFill>
                  <a:schemeClr val="dk1"/>
                </a:solidFill>
                <a:latin typeface="+mj-lt"/>
                <a:ea typeface="Tahoma"/>
                <a:cs typeface="Tahoma"/>
                <a:sym typeface="Tahoma"/>
              </a:rPr>
              <a:t> 			   </a:t>
            </a:r>
            <a:r>
              <a:rPr lang="en-US" sz="2000" dirty="0">
                <a:latin typeface="+mj-lt"/>
                <a:ea typeface="Times New Roman"/>
                <a:cs typeface="Times New Roman"/>
                <a:sym typeface="Times New Roman"/>
              </a:rPr>
              <a:t>     </a:t>
            </a:r>
          </a:p>
          <a:p>
            <a:r>
              <a:rPr lang="en-US" sz="2000" dirty="0">
                <a:latin typeface="+mj-lt"/>
                <a:ea typeface="Times New Roman"/>
                <a:cs typeface="Times New Roman"/>
                <a:sym typeface="Times New Roman"/>
              </a:rPr>
              <a:t>			          </a:t>
            </a:r>
            <a:r>
              <a:rPr lang="en-US" sz="2000" b="1" u="sng" dirty="0">
                <a:latin typeface="+mj-lt"/>
                <a:ea typeface="Times New Roman"/>
                <a:cs typeface="Times New Roman"/>
                <a:sym typeface="Times New Roman"/>
              </a:rPr>
              <a:t>Project Members</a:t>
            </a:r>
          </a:p>
          <a:p>
            <a:pPr>
              <a:lnSpc>
                <a:spcPct val="150000"/>
              </a:lnSpc>
            </a:pPr>
            <a:r>
              <a:rPr lang="en-US" sz="2000" b="1" dirty="0">
                <a:latin typeface="+mj-lt"/>
                <a:ea typeface="Times New Roman"/>
                <a:cs typeface="Times New Roman"/>
                <a:sym typeface="Times New Roman"/>
              </a:rPr>
              <a:t>	   N.F. SAJITH    	                     211419114251</a:t>
            </a:r>
          </a:p>
          <a:p>
            <a:pPr>
              <a:lnSpc>
                <a:spcPct val="150000"/>
              </a:lnSpc>
            </a:pPr>
            <a:r>
              <a:rPr lang="en-US" sz="2000" b="1" dirty="0">
                <a:latin typeface="+mj-lt"/>
                <a:ea typeface="Times New Roman"/>
                <a:cs typeface="Times New Roman"/>
                <a:sym typeface="Times New Roman"/>
              </a:rPr>
              <a:t>	   A. SAKTHIVEL     	                     211419114252</a:t>
            </a:r>
          </a:p>
          <a:p>
            <a:pPr>
              <a:lnSpc>
                <a:spcPct val="150000"/>
              </a:lnSpc>
            </a:pPr>
            <a:r>
              <a:rPr lang="en-US" sz="2000" b="1" dirty="0">
                <a:latin typeface="+mj-lt"/>
                <a:ea typeface="Times New Roman"/>
                <a:cs typeface="Times New Roman"/>
                <a:sym typeface="Times New Roman"/>
              </a:rPr>
              <a:t>	   D. SAMUEL JAIKUMAR                 211419114253</a:t>
            </a:r>
          </a:p>
          <a:p>
            <a:pPr>
              <a:lnSpc>
                <a:spcPct val="150000"/>
              </a:lnSpc>
            </a:pPr>
            <a:r>
              <a:rPr lang="en-US" sz="2000" b="1" dirty="0">
                <a:latin typeface="+mj-lt"/>
                <a:ea typeface="Times New Roman"/>
                <a:cs typeface="Times New Roman"/>
                <a:sym typeface="Times New Roman"/>
              </a:rPr>
              <a:t>	   V. SANJAY     	                     211419114257</a:t>
            </a:r>
          </a:p>
          <a:p>
            <a:r>
              <a:rPr lang="en-US" sz="2000" b="1" dirty="0">
                <a:latin typeface="Times New Roman"/>
                <a:ea typeface="Times New Roman"/>
                <a:cs typeface="Times New Roman"/>
                <a:sym typeface="Times New Roman"/>
              </a:rPr>
              <a:t>	</a:t>
            </a:r>
            <a:endParaRPr lang="en-US" sz="2200" b="1" dirty="0">
              <a:latin typeface="Times New Roman"/>
              <a:ea typeface="Times New Roman"/>
              <a:cs typeface="Times New Roman"/>
              <a:sym typeface="Times New Roman"/>
            </a:endParaRPr>
          </a:p>
          <a:p>
            <a:pPr marL="0" marR="0" lvl="0" indent="0" algn="l" rtl="0">
              <a:spcBef>
                <a:spcPts val="0"/>
              </a:spcBef>
              <a:spcAft>
                <a:spcPts val="0"/>
              </a:spcAft>
              <a:buNone/>
            </a:pPr>
            <a:endParaRPr lang="en-US" sz="2000" b="1" i="1" dirty="0">
              <a:solidFill>
                <a:schemeClr val="dk1"/>
              </a:solidFill>
              <a:latin typeface="Tahoma"/>
              <a:ea typeface="Tahoma"/>
              <a:cs typeface="Tahoma"/>
              <a:sym typeface="Tahoma"/>
            </a:endParaRPr>
          </a:p>
          <a:p>
            <a:pPr marL="0" marR="0" lvl="0" indent="0" algn="ctr" rtl="0">
              <a:spcBef>
                <a:spcPts val="0"/>
              </a:spcBef>
              <a:spcAft>
                <a:spcPts val="0"/>
              </a:spcAft>
              <a:buNone/>
            </a:pPr>
            <a:r>
              <a:rPr lang="en-US" sz="2000" b="1" dirty="0">
                <a:latin typeface="Times New Roman" pitchFamily="18" charset="0"/>
                <a:ea typeface="Times New Roman"/>
                <a:cs typeface="Times New Roman" pitchFamily="18" charset="0"/>
                <a:sym typeface="Times New Roman"/>
              </a:rPr>
              <a:t>Batch No: 03</a:t>
            </a:r>
            <a:endParaRPr sz="2000" b="1" dirty="0">
              <a:latin typeface="Times New Roman" pitchFamily="18" charset="0"/>
              <a:ea typeface="Times New Roman"/>
              <a:cs typeface="Times New Roman" pitchFamily="18" charset="0"/>
              <a:sym typeface="Times New Roman"/>
            </a:endParaRPr>
          </a:p>
          <a:p>
            <a:pPr marL="0" marR="0" lvl="0" indent="0" algn="l" rtl="0">
              <a:spcBef>
                <a:spcPts val="0"/>
              </a:spcBef>
              <a:spcAft>
                <a:spcPts val="0"/>
              </a:spcAft>
              <a:buNone/>
            </a:pPr>
            <a:r>
              <a:rPr lang="en-US" sz="2200" b="0" i="0" u="none" strike="noStrike" cap="none" dirty="0">
                <a:solidFill>
                  <a:srgbClr val="000000"/>
                </a:solidFill>
                <a:latin typeface="Times New Roman"/>
                <a:ea typeface="Times New Roman"/>
                <a:cs typeface="Times New Roman"/>
                <a:sym typeface="Times New Roman"/>
              </a:rPr>
              <a:t>                                </a:t>
            </a:r>
            <a:endParaRPr sz="2000" b="1" i="1" dirty="0">
              <a:solidFill>
                <a:srgbClr val="0F5666"/>
              </a:solidFill>
              <a:latin typeface="Tahoma"/>
              <a:ea typeface="Tahoma"/>
              <a:cs typeface="Tahoma"/>
              <a:sym typeface="Tahoma"/>
            </a:endParaRPr>
          </a:p>
          <a:p>
            <a:pPr marL="0" marR="0" lvl="0" indent="0" algn="ctr" rtl="0">
              <a:spcBef>
                <a:spcPts val="0"/>
              </a:spcBef>
              <a:spcAft>
                <a:spcPts val="0"/>
              </a:spcAft>
              <a:buNone/>
            </a:pPr>
            <a:endParaRPr sz="2200" b="1" i="0" u="none" strike="noStrike" cap="none" dirty="0">
              <a:solidFill>
                <a:srgbClr val="66FFFF"/>
              </a:solidFill>
              <a:latin typeface="Arial"/>
              <a:ea typeface="Arial"/>
              <a:cs typeface="Arial"/>
              <a:sym typeface="Arial"/>
            </a:endParaRPr>
          </a:p>
        </p:txBody>
      </p:sp>
      <p:sp>
        <p:nvSpPr>
          <p:cNvPr id="109" name="Google Shape;109;p1"/>
          <p:cNvSpPr/>
          <p:nvPr/>
        </p:nvSpPr>
        <p:spPr>
          <a:xfrm>
            <a:off x="502485" y="4129923"/>
            <a:ext cx="8232081" cy="2646600"/>
          </a:xfrm>
          <a:prstGeom prst="roundRect">
            <a:avLst>
              <a:gd name="adj" fmla="val 16667"/>
            </a:avLst>
          </a:prstGeom>
          <a:ln>
            <a:headEnd type="none" w="sm" len="sm"/>
            <a:tailEnd type="none" w="sm" len="sm"/>
          </a:ln>
        </p:spPr>
        <p:style>
          <a:lnRef idx="1">
            <a:schemeClr val="accent1"/>
          </a:lnRef>
          <a:fillRef idx="3">
            <a:schemeClr val="accent1"/>
          </a:fillRef>
          <a:effectRef idx="2">
            <a:schemeClr val="accent1"/>
          </a:effectRef>
          <a:fontRef idx="minor">
            <a:schemeClr val="lt1"/>
          </a:fontRef>
        </p:style>
        <p:txBody>
          <a:bodyPr spcFirstLastPara="1" wrap="square" lIns="91425" tIns="45700" rIns="91425" bIns="45700" anchor="ctr" anchorCtr="0">
            <a:noAutofit/>
          </a:bodyPr>
          <a:lstStyle/>
          <a:p>
            <a:pPr marL="0" marR="0" lvl="0" indent="0" algn="ctr" rtl="0">
              <a:lnSpc>
                <a:spcPct val="150000"/>
              </a:lnSpc>
              <a:spcBef>
                <a:spcPts val="0"/>
              </a:spcBef>
              <a:spcAft>
                <a:spcPts val="0"/>
              </a:spcAft>
              <a:buNone/>
            </a:pPr>
            <a:r>
              <a:rPr lang="en-US" sz="1600" b="1" u="none" strike="noStrike" cap="none" dirty="0">
                <a:solidFill>
                  <a:schemeClr val="bg2">
                    <a:lumMod val="50000"/>
                  </a:schemeClr>
                </a:solidFill>
                <a:latin typeface="+mj-lt"/>
                <a:ea typeface="Tahoma"/>
                <a:cs typeface="Times New Roman" pitchFamily="18" charset="0"/>
                <a:sym typeface="Tahoma"/>
              </a:rPr>
              <a:t>Under the Supervision</a:t>
            </a:r>
            <a:endParaRPr sz="1600" b="1" dirty="0">
              <a:solidFill>
                <a:schemeClr val="bg2">
                  <a:lumMod val="50000"/>
                </a:schemeClr>
              </a:solidFill>
              <a:latin typeface="+mj-lt"/>
              <a:cs typeface="Times New Roman" pitchFamily="18" charset="0"/>
            </a:endParaRPr>
          </a:p>
          <a:p>
            <a:pPr marL="0" marR="0" lvl="0" indent="0" algn="ctr" rtl="0">
              <a:lnSpc>
                <a:spcPct val="150000"/>
              </a:lnSpc>
              <a:spcBef>
                <a:spcPts val="0"/>
              </a:spcBef>
              <a:spcAft>
                <a:spcPts val="0"/>
              </a:spcAft>
              <a:buNone/>
            </a:pPr>
            <a:r>
              <a:rPr lang="en-US" b="0" i="1" u="none" strike="noStrike" cap="none" dirty="0">
                <a:solidFill>
                  <a:schemeClr val="bg2">
                    <a:lumMod val="50000"/>
                  </a:schemeClr>
                </a:solidFill>
                <a:latin typeface="+mj-lt"/>
                <a:ea typeface="Tahoma"/>
                <a:cs typeface="Times New Roman" pitchFamily="18" charset="0"/>
                <a:sym typeface="Tahoma"/>
              </a:rPr>
              <a:t>Of</a:t>
            </a:r>
            <a:endParaRPr sz="1600" i="1" dirty="0">
              <a:solidFill>
                <a:schemeClr val="bg2">
                  <a:lumMod val="50000"/>
                </a:schemeClr>
              </a:solidFill>
              <a:latin typeface="+mj-lt"/>
              <a:cs typeface="Times New Roman" pitchFamily="18" charset="0"/>
            </a:endParaRPr>
          </a:p>
          <a:p>
            <a:pPr marL="0" marR="0" lvl="0" indent="0" algn="ctr" rtl="0">
              <a:lnSpc>
                <a:spcPct val="150000"/>
              </a:lnSpc>
              <a:spcBef>
                <a:spcPts val="0"/>
              </a:spcBef>
              <a:spcAft>
                <a:spcPts val="0"/>
              </a:spcAft>
              <a:buNone/>
            </a:pPr>
            <a:r>
              <a:rPr lang="en-US" sz="2400" b="1" dirty="0">
                <a:solidFill>
                  <a:srgbClr val="FF0000"/>
                </a:solidFill>
                <a:latin typeface="+mj-lt"/>
                <a:cs typeface="Times New Roman" pitchFamily="18" charset="0"/>
              </a:rPr>
              <a:t>Mr. I. JOHN SOLOMON, M.E., </a:t>
            </a:r>
            <a:endParaRPr sz="2400" b="1" dirty="0">
              <a:solidFill>
                <a:srgbClr val="FF0000"/>
              </a:solidFill>
              <a:latin typeface="+mj-lt"/>
              <a:cs typeface="Times New Roman" pitchFamily="18" charset="0"/>
            </a:endParaRPr>
          </a:p>
          <a:p>
            <a:pPr marL="0" lvl="0" indent="0" algn="ctr" rtl="0">
              <a:lnSpc>
                <a:spcPct val="150000"/>
              </a:lnSpc>
              <a:spcBef>
                <a:spcPts val="0"/>
              </a:spcBef>
              <a:spcAft>
                <a:spcPts val="0"/>
              </a:spcAft>
              <a:buClr>
                <a:schemeClr val="dk1"/>
              </a:buClr>
              <a:buSzPts val="1100"/>
              <a:buFont typeface="Arial"/>
              <a:buNone/>
            </a:pPr>
            <a:r>
              <a:rPr lang="en-US" sz="2000" b="1" dirty="0">
                <a:solidFill>
                  <a:schemeClr val="bg2">
                    <a:lumMod val="50000"/>
                  </a:schemeClr>
                </a:solidFill>
                <a:latin typeface="+mj-lt"/>
                <a:cs typeface="Times New Roman" pitchFamily="18" charset="0"/>
              </a:rPr>
              <a:t>Assistant Professor , </a:t>
            </a:r>
          </a:p>
          <a:p>
            <a:pPr marL="0" lvl="0" indent="0" algn="ctr" rtl="0">
              <a:lnSpc>
                <a:spcPct val="150000"/>
              </a:lnSpc>
              <a:spcBef>
                <a:spcPts val="0"/>
              </a:spcBef>
              <a:spcAft>
                <a:spcPts val="0"/>
              </a:spcAft>
              <a:buClr>
                <a:schemeClr val="dk1"/>
              </a:buClr>
              <a:buSzPts val="1100"/>
              <a:buFont typeface="Arial"/>
              <a:buNone/>
            </a:pPr>
            <a:r>
              <a:rPr lang="en-US" sz="2000" b="1" dirty="0">
                <a:solidFill>
                  <a:schemeClr val="bg2">
                    <a:lumMod val="50000"/>
                  </a:schemeClr>
                </a:solidFill>
                <a:latin typeface="+mj-lt"/>
                <a:cs typeface="Times New Roman" pitchFamily="18" charset="0"/>
              </a:rPr>
              <a:t>Department of Mechanical Engineering,</a:t>
            </a:r>
            <a:endParaRPr sz="2000" b="1" dirty="0">
              <a:solidFill>
                <a:schemeClr val="bg2">
                  <a:lumMod val="50000"/>
                </a:schemeClr>
              </a:solidFill>
              <a:latin typeface="+mj-lt"/>
              <a:cs typeface="Times New Roman" pitchFamily="18" charset="0"/>
            </a:endParaRPr>
          </a:p>
          <a:p>
            <a:pPr marL="0" lvl="0" indent="0" algn="ctr" rtl="0">
              <a:lnSpc>
                <a:spcPct val="150000"/>
              </a:lnSpc>
              <a:spcBef>
                <a:spcPts val="0"/>
              </a:spcBef>
              <a:spcAft>
                <a:spcPts val="0"/>
              </a:spcAft>
              <a:buSzPts val="1100"/>
              <a:buNone/>
            </a:pPr>
            <a:r>
              <a:rPr lang="en-US" sz="2000" b="1" dirty="0">
                <a:solidFill>
                  <a:schemeClr val="bg2">
                    <a:lumMod val="50000"/>
                  </a:schemeClr>
                </a:solidFill>
                <a:latin typeface="+mj-lt"/>
                <a:cs typeface="Times New Roman" pitchFamily="18" charset="0"/>
              </a:rPr>
              <a:t>Panimalar Engineering College.</a:t>
            </a:r>
            <a:endParaRPr sz="1200" b="1" dirty="0">
              <a:solidFill>
                <a:schemeClr val="bg2">
                  <a:lumMod val="50000"/>
                </a:schemeClr>
              </a:solidFill>
              <a:latin typeface="+mj-lt"/>
              <a:cs typeface="Times New Roman"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5F0B7E-67C9-9281-006A-EA6064F891BC}"/>
              </a:ext>
            </a:extLst>
          </p:cNvPr>
          <p:cNvSpPr>
            <a:spLocks noGrp="1"/>
          </p:cNvSpPr>
          <p:nvPr>
            <p:ph type="title"/>
          </p:nvPr>
        </p:nvSpPr>
        <p:spPr/>
        <p:txBody>
          <a:bodyPr/>
          <a:lstStyle/>
          <a:p>
            <a:r>
              <a:rPr lang="en-IN" u="sng" dirty="0"/>
              <a:t>CHEMICAL COMPOSITION:</a:t>
            </a:r>
          </a:p>
        </p:txBody>
      </p:sp>
      <p:sp>
        <p:nvSpPr>
          <p:cNvPr id="3" name="Text Placeholder 2">
            <a:extLst>
              <a:ext uri="{FF2B5EF4-FFF2-40B4-BE49-F238E27FC236}">
                <a16:creationId xmlns:a16="http://schemas.microsoft.com/office/drawing/2014/main" id="{0C28067D-E4A1-CE0E-CB5F-4C3E30429FDA}"/>
              </a:ext>
            </a:extLst>
          </p:cNvPr>
          <p:cNvSpPr>
            <a:spLocks noGrp="1"/>
          </p:cNvSpPr>
          <p:nvPr>
            <p:ph type="body" idx="1"/>
          </p:nvPr>
        </p:nvSpPr>
        <p:spPr/>
        <p:txBody>
          <a:bodyPr/>
          <a:lstStyle/>
          <a:p>
            <a:endParaRPr lang="en-IN" dirty="0"/>
          </a:p>
        </p:txBody>
      </p:sp>
      <p:pic>
        <p:nvPicPr>
          <p:cNvPr id="6" name="Picture 5">
            <a:extLst>
              <a:ext uri="{FF2B5EF4-FFF2-40B4-BE49-F238E27FC236}">
                <a16:creationId xmlns:a16="http://schemas.microsoft.com/office/drawing/2014/main" id="{CA8658DC-6F0B-2BDB-748D-7FDEB0976669}"/>
              </a:ext>
            </a:extLst>
          </p:cNvPr>
          <p:cNvPicPr>
            <a:picLocks noChangeAspect="1"/>
          </p:cNvPicPr>
          <p:nvPr/>
        </p:nvPicPr>
        <p:blipFill>
          <a:blip r:embed="rId2"/>
          <a:stretch>
            <a:fillRect/>
          </a:stretch>
        </p:blipFill>
        <p:spPr>
          <a:xfrm>
            <a:off x="541212" y="1723786"/>
            <a:ext cx="4030788" cy="3342086"/>
          </a:xfrm>
          <a:prstGeom prst="rect">
            <a:avLst/>
          </a:prstGeom>
        </p:spPr>
      </p:pic>
      <p:pic>
        <p:nvPicPr>
          <p:cNvPr id="9" name="Picture 8">
            <a:extLst>
              <a:ext uri="{FF2B5EF4-FFF2-40B4-BE49-F238E27FC236}">
                <a16:creationId xmlns:a16="http://schemas.microsoft.com/office/drawing/2014/main" id="{CA72D8B0-11C1-E49F-7580-BB03D47F849D}"/>
              </a:ext>
            </a:extLst>
          </p:cNvPr>
          <p:cNvPicPr>
            <a:picLocks noChangeAspect="1"/>
          </p:cNvPicPr>
          <p:nvPr/>
        </p:nvPicPr>
        <p:blipFill>
          <a:blip r:embed="rId3"/>
          <a:stretch>
            <a:fillRect/>
          </a:stretch>
        </p:blipFill>
        <p:spPr>
          <a:xfrm>
            <a:off x="4334244" y="1706367"/>
            <a:ext cx="3007081" cy="3342086"/>
          </a:xfrm>
          <a:prstGeom prst="rect">
            <a:avLst/>
          </a:prstGeom>
        </p:spPr>
      </p:pic>
    </p:spTree>
    <p:extLst>
      <p:ext uri="{BB962C8B-B14F-4D97-AF65-F5344CB8AC3E}">
        <p14:creationId xmlns:p14="http://schemas.microsoft.com/office/powerpoint/2010/main" val="3035178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30B977-8FDD-5AB3-C9BB-E323CFBD4D3B}"/>
              </a:ext>
            </a:extLst>
          </p:cNvPr>
          <p:cNvSpPr>
            <a:spLocks noGrp="1"/>
          </p:cNvSpPr>
          <p:nvPr>
            <p:ph type="title"/>
          </p:nvPr>
        </p:nvSpPr>
        <p:spPr/>
        <p:txBody>
          <a:bodyPr>
            <a:noAutofit/>
          </a:bodyPr>
          <a:lstStyle/>
          <a:p>
            <a:r>
              <a:rPr lang="en-IN" sz="3200" u="sng" dirty="0"/>
              <a:t>PHYSICAL AND MECHANICAL PROPERTIES:</a:t>
            </a:r>
          </a:p>
        </p:txBody>
      </p:sp>
      <p:sp>
        <p:nvSpPr>
          <p:cNvPr id="3" name="Text Placeholder 2">
            <a:extLst>
              <a:ext uri="{FF2B5EF4-FFF2-40B4-BE49-F238E27FC236}">
                <a16:creationId xmlns:a16="http://schemas.microsoft.com/office/drawing/2014/main" id="{554D4133-2916-08F3-1E9A-E7A70B16AA26}"/>
              </a:ext>
            </a:extLst>
          </p:cNvPr>
          <p:cNvSpPr>
            <a:spLocks noGrp="1"/>
          </p:cNvSpPr>
          <p:nvPr>
            <p:ph type="body" idx="1"/>
          </p:nvPr>
        </p:nvSpPr>
        <p:spPr/>
        <p:txBody>
          <a:bodyPr/>
          <a:lstStyle/>
          <a:p>
            <a:endParaRPr lang="en-IN" dirty="0"/>
          </a:p>
        </p:txBody>
      </p:sp>
      <p:pic>
        <p:nvPicPr>
          <p:cNvPr id="6" name="Picture 5">
            <a:extLst>
              <a:ext uri="{FF2B5EF4-FFF2-40B4-BE49-F238E27FC236}">
                <a16:creationId xmlns:a16="http://schemas.microsoft.com/office/drawing/2014/main" id="{F5E0101E-FD76-67F8-9F8C-FE836A4A3EBE}"/>
              </a:ext>
            </a:extLst>
          </p:cNvPr>
          <p:cNvPicPr>
            <a:picLocks noChangeAspect="1"/>
          </p:cNvPicPr>
          <p:nvPr/>
        </p:nvPicPr>
        <p:blipFill>
          <a:blip r:embed="rId2"/>
          <a:stretch>
            <a:fillRect/>
          </a:stretch>
        </p:blipFill>
        <p:spPr>
          <a:xfrm>
            <a:off x="1212258" y="1956377"/>
            <a:ext cx="5851269" cy="1095835"/>
          </a:xfrm>
          <a:prstGeom prst="rect">
            <a:avLst/>
          </a:prstGeom>
        </p:spPr>
      </p:pic>
      <p:pic>
        <p:nvPicPr>
          <p:cNvPr id="11" name="Picture 10">
            <a:extLst>
              <a:ext uri="{FF2B5EF4-FFF2-40B4-BE49-F238E27FC236}">
                <a16:creationId xmlns:a16="http://schemas.microsoft.com/office/drawing/2014/main" id="{C3004A41-1075-3FA2-4BCA-2F52ACEA469D}"/>
              </a:ext>
            </a:extLst>
          </p:cNvPr>
          <p:cNvPicPr>
            <a:picLocks noChangeAspect="1"/>
          </p:cNvPicPr>
          <p:nvPr/>
        </p:nvPicPr>
        <p:blipFill>
          <a:blip r:embed="rId3"/>
          <a:stretch>
            <a:fillRect/>
          </a:stretch>
        </p:blipFill>
        <p:spPr>
          <a:xfrm>
            <a:off x="1212258" y="3018061"/>
            <a:ext cx="5829580" cy="1902284"/>
          </a:xfrm>
          <a:prstGeom prst="rect">
            <a:avLst/>
          </a:prstGeom>
        </p:spPr>
      </p:pic>
    </p:spTree>
    <p:extLst>
      <p:ext uri="{BB962C8B-B14F-4D97-AF65-F5344CB8AC3E}">
        <p14:creationId xmlns:p14="http://schemas.microsoft.com/office/powerpoint/2010/main" val="42411030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B5E57C-B506-B810-E2E5-B6308954EE1A}"/>
              </a:ext>
            </a:extLst>
          </p:cNvPr>
          <p:cNvSpPr>
            <a:spLocks noGrp="1"/>
          </p:cNvSpPr>
          <p:nvPr>
            <p:ph type="title"/>
          </p:nvPr>
        </p:nvSpPr>
        <p:spPr/>
        <p:txBody>
          <a:bodyPr/>
          <a:lstStyle/>
          <a:p>
            <a:r>
              <a:rPr lang="en-IN" u="sng" dirty="0"/>
              <a:t>TITANIUM (BASE PLATE):</a:t>
            </a:r>
          </a:p>
        </p:txBody>
      </p:sp>
      <p:pic>
        <p:nvPicPr>
          <p:cNvPr id="7" name="Picture 6">
            <a:extLst>
              <a:ext uri="{FF2B5EF4-FFF2-40B4-BE49-F238E27FC236}">
                <a16:creationId xmlns:a16="http://schemas.microsoft.com/office/drawing/2014/main" id="{82BCD321-1125-970C-3135-EC91F64B9341}"/>
              </a:ext>
            </a:extLst>
          </p:cNvPr>
          <p:cNvPicPr>
            <a:picLocks noChangeAspect="1"/>
          </p:cNvPicPr>
          <p:nvPr/>
        </p:nvPicPr>
        <p:blipFill>
          <a:blip r:embed="rId2"/>
          <a:stretch>
            <a:fillRect/>
          </a:stretch>
        </p:blipFill>
        <p:spPr>
          <a:xfrm>
            <a:off x="563449" y="1583058"/>
            <a:ext cx="4060802" cy="3703305"/>
          </a:xfrm>
          <a:prstGeom prst="rect">
            <a:avLst/>
          </a:prstGeom>
        </p:spPr>
      </p:pic>
      <p:sp>
        <p:nvSpPr>
          <p:cNvPr id="8" name="TextBox 7">
            <a:extLst>
              <a:ext uri="{FF2B5EF4-FFF2-40B4-BE49-F238E27FC236}">
                <a16:creationId xmlns:a16="http://schemas.microsoft.com/office/drawing/2014/main" id="{137E1A36-3385-61D8-D291-00F23191123E}"/>
              </a:ext>
            </a:extLst>
          </p:cNvPr>
          <p:cNvSpPr txBox="1"/>
          <p:nvPr/>
        </p:nvSpPr>
        <p:spPr>
          <a:xfrm>
            <a:off x="5145020" y="2238103"/>
            <a:ext cx="3435531" cy="1938992"/>
          </a:xfrm>
          <a:prstGeom prst="rect">
            <a:avLst/>
          </a:prstGeom>
          <a:noFill/>
        </p:spPr>
        <p:txBody>
          <a:bodyPr wrap="square" rtlCol="0">
            <a:spAutoFit/>
          </a:bodyPr>
          <a:lstStyle/>
          <a:p>
            <a:r>
              <a:rPr lang="en-IN" sz="2400" dirty="0"/>
              <a:t>Length         :    100 mm</a:t>
            </a:r>
          </a:p>
          <a:p>
            <a:endParaRPr lang="en-IN" sz="2400" dirty="0"/>
          </a:p>
          <a:p>
            <a:r>
              <a:rPr lang="en-IN" sz="2400" dirty="0"/>
              <a:t>Breadth       :      60 mm</a:t>
            </a:r>
          </a:p>
          <a:p>
            <a:endParaRPr lang="en-IN" sz="2400" dirty="0"/>
          </a:p>
          <a:p>
            <a:r>
              <a:rPr lang="en-IN" sz="2400" dirty="0"/>
              <a:t>Thickness    :       6 mm</a:t>
            </a:r>
          </a:p>
        </p:txBody>
      </p:sp>
    </p:spTree>
    <p:extLst>
      <p:ext uri="{BB962C8B-B14F-4D97-AF65-F5344CB8AC3E}">
        <p14:creationId xmlns:p14="http://schemas.microsoft.com/office/powerpoint/2010/main" val="30630833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3B55A1-3F4F-7453-95FB-8F47B87AC132}"/>
              </a:ext>
            </a:extLst>
          </p:cNvPr>
          <p:cNvSpPr>
            <a:spLocks noGrp="1"/>
          </p:cNvSpPr>
          <p:nvPr>
            <p:ph type="title"/>
          </p:nvPr>
        </p:nvSpPr>
        <p:spPr/>
        <p:txBody>
          <a:bodyPr/>
          <a:lstStyle/>
          <a:p>
            <a:r>
              <a:rPr lang="en-IN" u="sng" dirty="0"/>
              <a:t>TITANIUM (ADDITIVE):</a:t>
            </a:r>
          </a:p>
        </p:txBody>
      </p:sp>
      <p:pic>
        <p:nvPicPr>
          <p:cNvPr id="5" name="Picture 4">
            <a:extLst>
              <a:ext uri="{FF2B5EF4-FFF2-40B4-BE49-F238E27FC236}">
                <a16:creationId xmlns:a16="http://schemas.microsoft.com/office/drawing/2014/main" id="{DAF64664-0948-48BB-0802-9EB46AA111AF}"/>
              </a:ext>
            </a:extLst>
          </p:cNvPr>
          <p:cNvPicPr>
            <a:picLocks noChangeAspect="1"/>
          </p:cNvPicPr>
          <p:nvPr/>
        </p:nvPicPr>
        <p:blipFill>
          <a:blip r:embed="rId2"/>
          <a:stretch>
            <a:fillRect/>
          </a:stretch>
        </p:blipFill>
        <p:spPr>
          <a:xfrm>
            <a:off x="617521" y="1497598"/>
            <a:ext cx="3480543" cy="4369803"/>
          </a:xfrm>
          <a:prstGeom prst="rect">
            <a:avLst/>
          </a:prstGeom>
        </p:spPr>
      </p:pic>
      <p:sp>
        <p:nvSpPr>
          <p:cNvPr id="8" name="TextBox 7">
            <a:extLst>
              <a:ext uri="{FF2B5EF4-FFF2-40B4-BE49-F238E27FC236}">
                <a16:creationId xmlns:a16="http://schemas.microsoft.com/office/drawing/2014/main" id="{4512BB2E-F456-6232-520C-0BC04DEE8A27}"/>
              </a:ext>
            </a:extLst>
          </p:cNvPr>
          <p:cNvSpPr txBox="1"/>
          <p:nvPr/>
        </p:nvSpPr>
        <p:spPr>
          <a:xfrm>
            <a:off x="4567646" y="1535760"/>
            <a:ext cx="4576354" cy="1938992"/>
          </a:xfrm>
          <a:prstGeom prst="rect">
            <a:avLst/>
          </a:prstGeom>
          <a:noFill/>
        </p:spPr>
        <p:txBody>
          <a:bodyPr wrap="square">
            <a:spAutoFit/>
          </a:bodyPr>
          <a:lstStyle/>
          <a:p>
            <a:r>
              <a:rPr lang="en-IN" sz="2400" dirty="0"/>
              <a:t>Length         :    120 mm</a:t>
            </a:r>
          </a:p>
          <a:p>
            <a:endParaRPr lang="en-IN" sz="2400" dirty="0"/>
          </a:p>
          <a:p>
            <a:r>
              <a:rPr lang="en-IN" sz="2400" dirty="0"/>
              <a:t>Breadth       :      40 mm</a:t>
            </a:r>
          </a:p>
          <a:p>
            <a:endParaRPr lang="en-IN" sz="2400" dirty="0"/>
          </a:p>
          <a:p>
            <a:r>
              <a:rPr lang="en-IN" sz="2400" dirty="0"/>
              <a:t>Thickness    :      4 mm</a:t>
            </a:r>
          </a:p>
        </p:txBody>
      </p:sp>
    </p:spTree>
    <p:extLst>
      <p:ext uri="{BB962C8B-B14F-4D97-AF65-F5344CB8AC3E}">
        <p14:creationId xmlns:p14="http://schemas.microsoft.com/office/powerpoint/2010/main" val="19542400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B632B2-D567-C5F2-46A2-9BC9A74943D9}"/>
              </a:ext>
            </a:extLst>
          </p:cNvPr>
          <p:cNvSpPr>
            <a:spLocks noGrp="1"/>
          </p:cNvSpPr>
          <p:nvPr>
            <p:ph type="title"/>
          </p:nvPr>
        </p:nvSpPr>
        <p:spPr/>
        <p:txBody>
          <a:bodyPr/>
          <a:lstStyle/>
          <a:p>
            <a:r>
              <a:rPr lang="en-IN" u="sng" dirty="0"/>
              <a:t>CAD MODEL:</a:t>
            </a:r>
          </a:p>
        </p:txBody>
      </p:sp>
      <p:sp>
        <p:nvSpPr>
          <p:cNvPr id="3" name="Text Placeholder 2">
            <a:extLst>
              <a:ext uri="{FF2B5EF4-FFF2-40B4-BE49-F238E27FC236}">
                <a16:creationId xmlns:a16="http://schemas.microsoft.com/office/drawing/2014/main" id="{30AE8C34-44AE-D3C1-8038-25C931F5212B}"/>
              </a:ext>
            </a:extLst>
          </p:cNvPr>
          <p:cNvSpPr>
            <a:spLocks noGrp="1"/>
          </p:cNvSpPr>
          <p:nvPr>
            <p:ph type="body" idx="1"/>
          </p:nvPr>
        </p:nvSpPr>
        <p:spPr/>
        <p:txBody>
          <a:bodyPr/>
          <a:lstStyle/>
          <a:p>
            <a:endParaRPr lang="en-IN" dirty="0"/>
          </a:p>
        </p:txBody>
      </p:sp>
      <p:pic>
        <p:nvPicPr>
          <p:cNvPr id="4" name="Picture 3">
            <a:extLst>
              <a:ext uri="{FF2B5EF4-FFF2-40B4-BE49-F238E27FC236}">
                <a16:creationId xmlns:a16="http://schemas.microsoft.com/office/drawing/2014/main" id="{A4DE9242-CCEF-AD2F-B3CE-3668D9915CB1}"/>
              </a:ext>
            </a:extLst>
          </p:cNvPr>
          <p:cNvPicPr>
            <a:picLocks noChangeAspect="1"/>
          </p:cNvPicPr>
          <p:nvPr/>
        </p:nvPicPr>
        <p:blipFill>
          <a:blip r:embed="rId2"/>
          <a:stretch>
            <a:fillRect/>
          </a:stretch>
        </p:blipFill>
        <p:spPr>
          <a:xfrm>
            <a:off x="637151" y="1532669"/>
            <a:ext cx="7008974" cy="3844002"/>
          </a:xfrm>
          <a:prstGeom prst="rect">
            <a:avLst/>
          </a:prstGeom>
        </p:spPr>
      </p:pic>
    </p:spTree>
    <p:extLst>
      <p:ext uri="{BB962C8B-B14F-4D97-AF65-F5344CB8AC3E}">
        <p14:creationId xmlns:p14="http://schemas.microsoft.com/office/powerpoint/2010/main" val="31278411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873733-4C21-DA44-F2ED-1D785DB7D9B5}"/>
              </a:ext>
            </a:extLst>
          </p:cNvPr>
          <p:cNvSpPr>
            <a:spLocks noGrp="1"/>
          </p:cNvSpPr>
          <p:nvPr>
            <p:ph type="title"/>
          </p:nvPr>
        </p:nvSpPr>
        <p:spPr/>
        <p:txBody>
          <a:bodyPr/>
          <a:lstStyle/>
          <a:p>
            <a:r>
              <a:rPr lang="en-IN" u="sng" dirty="0"/>
              <a:t>TENSILE TEST:</a:t>
            </a:r>
          </a:p>
        </p:txBody>
      </p:sp>
      <p:pic>
        <p:nvPicPr>
          <p:cNvPr id="5" name="Picture 4">
            <a:extLst>
              <a:ext uri="{FF2B5EF4-FFF2-40B4-BE49-F238E27FC236}">
                <a16:creationId xmlns:a16="http://schemas.microsoft.com/office/drawing/2014/main" id="{EE2F5491-4FAF-9854-6E31-C721E0624469}"/>
              </a:ext>
            </a:extLst>
          </p:cNvPr>
          <p:cNvPicPr>
            <a:picLocks noChangeAspect="1"/>
          </p:cNvPicPr>
          <p:nvPr/>
        </p:nvPicPr>
        <p:blipFill>
          <a:blip r:embed="rId2"/>
          <a:stretch>
            <a:fillRect/>
          </a:stretch>
        </p:blipFill>
        <p:spPr>
          <a:xfrm>
            <a:off x="687482" y="1581101"/>
            <a:ext cx="4319947" cy="1115266"/>
          </a:xfrm>
          <a:prstGeom prst="rect">
            <a:avLst/>
          </a:prstGeom>
        </p:spPr>
      </p:pic>
      <p:pic>
        <p:nvPicPr>
          <p:cNvPr id="7" name="Picture 6">
            <a:extLst>
              <a:ext uri="{FF2B5EF4-FFF2-40B4-BE49-F238E27FC236}">
                <a16:creationId xmlns:a16="http://schemas.microsoft.com/office/drawing/2014/main" id="{944EBA01-A03F-31DE-B1E6-AD54CE7ACED0}"/>
              </a:ext>
            </a:extLst>
          </p:cNvPr>
          <p:cNvPicPr>
            <a:picLocks noChangeAspect="1"/>
          </p:cNvPicPr>
          <p:nvPr/>
        </p:nvPicPr>
        <p:blipFill>
          <a:blip r:embed="rId3"/>
          <a:stretch>
            <a:fillRect/>
          </a:stretch>
        </p:blipFill>
        <p:spPr>
          <a:xfrm>
            <a:off x="687482" y="3914135"/>
            <a:ext cx="4319949" cy="1186307"/>
          </a:xfrm>
          <a:prstGeom prst="rect">
            <a:avLst/>
          </a:prstGeom>
        </p:spPr>
      </p:pic>
      <p:sp>
        <p:nvSpPr>
          <p:cNvPr id="8" name="TextBox 7">
            <a:extLst>
              <a:ext uri="{FF2B5EF4-FFF2-40B4-BE49-F238E27FC236}">
                <a16:creationId xmlns:a16="http://schemas.microsoft.com/office/drawing/2014/main" id="{98C15C7F-FD22-83D9-04A1-ECC4C29E91C2}"/>
              </a:ext>
            </a:extLst>
          </p:cNvPr>
          <p:cNvSpPr txBox="1"/>
          <p:nvPr/>
        </p:nvSpPr>
        <p:spPr>
          <a:xfrm>
            <a:off x="2438400" y="5379400"/>
            <a:ext cx="1489165" cy="369332"/>
          </a:xfrm>
          <a:prstGeom prst="rect">
            <a:avLst/>
          </a:prstGeom>
          <a:noFill/>
        </p:spPr>
        <p:txBody>
          <a:bodyPr wrap="square" rtlCol="0">
            <a:spAutoFit/>
          </a:bodyPr>
          <a:lstStyle/>
          <a:p>
            <a:r>
              <a:rPr lang="en-IN" sz="1800" dirty="0"/>
              <a:t>Base plate</a:t>
            </a:r>
          </a:p>
        </p:txBody>
      </p:sp>
      <p:sp>
        <p:nvSpPr>
          <p:cNvPr id="9" name="TextBox 8">
            <a:extLst>
              <a:ext uri="{FF2B5EF4-FFF2-40B4-BE49-F238E27FC236}">
                <a16:creationId xmlns:a16="http://schemas.microsoft.com/office/drawing/2014/main" id="{891D706E-021E-2089-1A3A-5A42B03265C7}"/>
              </a:ext>
            </a:extLst>
          </p:cNvPr>
          <p:cNvSpPr txBox="1"/>
          <p:nvPr/>
        </p:nvSpPr>
        <p:spPr>
          <a:xfrm>
            <a:off x="2573382" y="2729016"/>
            <a:ext cx="1001486" cy="369332"/>
          </a:xfrm>
          <a:prstGeom prst="rect">
            <a:avLst/>
          </a:prstGeom>
          <a:noFill/>
        </p:spPr>
        <p:txBody>
          <a:bodyPr wrap="square" rtlCol="0">
            <a:spAutoFit/>
          </a:bodyPr>
          <a:lstStyle/>
          <a:p>
            <a:r>
              <a:rPr lang="en-IN" sz="1800" dirty="0"/>
              <a:t>Additive</a:t>
            </a:r>
          </a:p>
        </p:txBody>
      </p:sp>
      <p:pic>
        <p:nvPicPr>
          <p:cNvPr id="11" name="Picture 10">
            <a:extLst>
              <a:ext uri="{FF2B5EF4-FFF2-40B4-BE49-F238E27FC236}">
                <a16:creationId xmlns:a16="http://schemas.microsoft.com/office/drawing/2014/main" id="{EF41FC95-353B-1575-3F60-5C13097FACB4}"/>
              </a:ext>
            </a:extLst>
          </p:cNvPr>
          <p:cNvPicPr>
            <a:picLocks noChangeAspect="1"/>
          </p:cNvPicPr>
          <p:nvPr/>
        </p:nvPicPr>
        <p:blipFill>
          <a:blip r:embed="rId4"/>
          <a:stretch>
            <a:fillRect/>
          </a:stretch>
        </p:blipFill>
        <p:spPr>
          <a:xfrm rot="5400000">
            <a:off x="4604434" y="2543239"/>
            <a:ext cx="4689252" cy="1475751"/>
          </a:xfrm>
          <a:prstGeom prst="rect">
            <a:avLst/>
          </a:prstGeom>
        </p:spPr>
      </p:pic>
    </p:spTree>
    <p:extLst>
      <p:ext uri="{BB962C8B-B14F-4D97-AF65-F5344CB8AC3E}">
        <p14:creationId xmlns:p14="http://schemas.microsoft.com/office/powerpoint/2010/main" val="25637209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60369B-6FDE-ACF1-2049-1F7EF5591468}"/>
              </a:ext>
            </a:extLst>
          </p:cNvPr>
          <p:cNvSpPr>
            <a:spLocks noGrp="1"/>
          </p:cNvSpPr>
          <p:nvPr>
            <p:ph type="title"/>
          </p:nvPr>
        </p:nvSpPr>
        <p:spPr/>
        <p:txBody>
          <a:bodyPr/>
          <a:lstStyle/>
          <a:p>
            <a:r>
              <a:rPr lang="en-IN" u="sng" dirty="0"/>
              <a:t>CAD MODEL:</a:t>
            </a:r>
          </a:p>
        </p:txBody>
      </p:sp>
      <p:sp>
        <p:nvSpPr>
          <p:cNvPr id="3" name="Text Placeholder 2">
            <a:extLst>
              <a:ext uri="{FF2B5EF4-FFF2-40B4-BE49-F238E27FC236}">
                <a16:creationId xmlns:a16="http://schemas.microsoft.com/office/drawing/2014/main" id="{E8EF91AD-B7D8-7B6C-B899-CF9C6C737137}"/>
              </a:ext>
            </a:extLst>
          </p:cNvPr>
          <p:cNvSpPr>
            <a:spLocks noGrp="1"/>
          </p:cNvSpPr>
          <p:nvPr>
            <p:ph type="body" idx="1"/>
          </p:nvPr>
        </p:nvSpPr>
        <p:spPr/>
        <p:txBody>
          <a:bodyPr/>
          <a:lstStyle/>
          <a:p>
            <a:endParaRPr lang="en-IN" dirty="0"/>
          </a:p>
        </p:txBody>
      </p:sp>
      <p:pic>
        <p:nvPicPr>
          <p:cNvPr id="5" name="Picture 4">
            <a:extLst>
              <a:ext uri="{FF2B5EF4-FFF2-40B4-BE49-F238E27FC236}">
                <a16:creationId xmlns:a16="http://schemas.microsoft.com/office/drawing/2014/main" id="{DDA610C2-5A42-760C-3A36-7063CDD36C6F}"/>
              </a:ext>
            </a:extLst>
          </p:cNvPr>
          <p:cNvPicPr>
            <a:picLocks noChangeAspect="1"/>
          </p:cNvPicPr>
          <p:nvPr/>
        </p:nvPicPr>
        <p:blipFill>
          <a:blip r:embed="rId2"/>
          <a:stretch>
            <a:fillRect/>
          </a:stretch>
        </p:blipFill>
        <p:spPr>
          <a:xfrm>
            <a:off x="535258" y="1469894"/>
            <a:ext cx="4681176" cy="1966094"/>
          </a:xfrm>
          <a:prstGeom prst="rect">
            <a:avLst/>
          </a:prstGeom>
        </p:spPr>
      </p:pic>
      <p:pic>
        <p:nvPicPr>
          <p:cNvPr id="9" name="Picture 8">
            <a:extLst>
              <a:ext uri="{FF2B5EF4-FFF2-40B4-BE49-F238E27FC236}">
                <a16:creationId xmlns:a16="http://schemas.microsoft.com/office/drawing/2014/main" id="{278A07CF-869B-13F0-7FB2-187E546A5F5D}"/>
              </a:ext>
            </a:extLst>
          </p:cNvPr>
          <p:cNvPicPr>
            <a:picLocks noChangeAspect="1"/>
          </p:cNvPicPr>
          <p:nvPr/>
        </p:nvPicPr>
        <p:blipFill>
          <a:blip r:embed="rId3"/>
          <a:stretch>
            <a:fillRect/>
          </a:stretch>
        </p:blipFill>
        <p:spPr>
          <a:xfrm>
            <a:off x="535259" y="3820891"/>
            <a:ext cx="4704262" cy="1966094"/>
          </a:xfrm>
          <a:prstGeom prst="rect">
            <a:avLst/>
          </a:prstGeom>
        </p:spPr>
      </p:pic>
      <p:sp>
        <p:nvSpPr>
          <p:cNvPr id="10" name="TextBox 9">
            <a:extLst>
              <a:ext uri="{FF2B5EF4-FFF2-40B4-BE49-F238E27FC236}">
                <a16:creationId xmlns:a16="http://schemas.microsoft.com/office/drawing/2014/main" id="{A3B7C8A8-7F1F-329E-4437-070658D846D0}"/>
              </a:ext>
            </a:extLst>
          </p:cNvPr>
          <p:cNvSpPr txBox="1"/>
          <p:nvPr/>
        </p:nvSpPr>
        <p:spPr>
          <a:xfrm>
            <a:off x="5799909" y="2185849"/>
            <a:ext cx="1239442" cy="2862322"/>
          </a:xfrm>
          <a:prstGeom prst="rect">
            <a:avLst/>
          </a:prstGeom>
          <a:noFill/>
        </p:spPr>
        <p:txBody>
          <a:bodyPr wrap="none" rtlCol="0">
            <a:spAutoFit/>
          </a:bodyPr>
          <a:lstStyle/>
          <a:p>
            <a:r>
              <a:rPr lang="en-IN" sz="2000" dirty="0"/>
              <a:t>2D VIEW</a:t>
            </a:r>
          </a:p>
          <a:p>
            <a:endParaRPr lang="en-IN" sz="2000" dirty="0"/>
          </a:p>
          <a:p>
            <a:endParaRPr lang="en-IN" sz="2000" dirty="0"/>
          </a:p>
          <a:p>
            <a:endParaRPr lang="en-IN" sz="2000" dirty="0"/>
          </a:p>
          <a:p>
            <a:endParaRPr lang="en-IN" sz="2000" dirty="0"/>
          </a:p>
          <a:p>
            <a:endParaRPr lang="en-IN" sz="2000" dirty="0"/>
          </a:p>
          <a:p>
            <a:endParaRPr lang="en-IN" sz="2000" dirty="0"/>
          </a:p>
          <a:p>
            <a:endParaRPr lang="en-IN" sz="2000" dirty="0"/>
          </a:p>
          <a:p>
            <a:r>
              <a:rPr lang="en-IN" sz="2000" dirty="0"/>
              <a:t>3D VIEW</a:t>
            </a:r>
            <a:endParaRPr lang="en-IN" dirty="0"/>
          </a:p>
        </p:txBody>
      </p:sp>
    </p:spTree>
    <p:extLst>
      <p:ext uri="{BB962C8B-B14F-4D97-AF65-F5344CB8AC3E}">
        <p14:creationId xmlns:p14="http://schemas.microsoft.com/office/powerpoint/2010/main" val="39588925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310AF3-964C-AB4A-39D2-0F0EB6CCB0BD}"/>
              </a:ext>
            </a:extLst>
          </p:cNvPr>
          <p:cNvSpPr>
            <a:spLocks noGrp="1"/>
          </p:cNvSpPr>
          <p:nvPr>
            <p:ph type="title"/>
          </p:nvPr>
        </p:nvSpPr>
        <p:spPr/>
        <p:txBody>
          <a:bodyPr>
            <a:normAutofit/>
          </a:bodyPr>
          <a:lstStyle/>
          <a:p>
            <a:r>
              <a:rPr lang="en-IN" sz="3200" u="sng" dirty="0"/>
              <a:t>TENSILE RESULTS (ADDITIVE):</a:t>
            </a:r>
          </a:p>
        </p:txBody>
      </p:sp>
      <p:sp>
        <p:nvSpPr>
          <p:cNvPr id="3" name="Text Placeholder 2">
            <a:extLst>
              <a:ext uri="{FF2B5EF4-FFF2-40B4-BE49-F238E27FC236}">
                <a16:creationId xmlns:a16="http://schemas.microsoft.com/office/drawing/2014/main" id="{704C4112-CD86-4358-3A14-BCDD1F198372}"/>
              </a:ext>
            </a:extLst>
          </p:cNvPr>
          <p:cNvSpPr>
            <a:spLocks noGrp="1"/>
          </p:cNvSpPr>
          <p:nvPr>
            <p:ph type="body" idx="1"/>
          </p:nvPr>
        </p:nvSpPr>
        <p:spPr>
          <a:xfrm rot="5400000">
            <a:off x="2378965" y="-504125"/>
            <a:ext cx="4386071" cy="8229600"/>
          </a:xfrm>
        </p:spPr>
        <p:txBody>
          <a:bodyPr/>
          <a:lstStyle/>
          <a:p>
            <a:endParaRPr lang="en-IN" dirty="0"/>
          </a:p>
        </p:txBody>
      </p:sp>
      <p:pic>
        <p:nvPicPr>
          <p:cNvPr id="5" name="Picture 4">
            <a:extLst>
              <a:ext uri="{FF2B5EF4-FFF2-40B4-BE49-F238E27FC236}">
                <a16:creationId xmlns:a16="http://schemas.microsoft.com/office/drawing/2014/main" id="{61C4985C-A778-2D38-3269-33D225BAB0DE}"/>
              </a:ext>
            </a:extLst>
          </p:cNvPr>
          <p:cNvPicPr>
            <a:picLocks noChangeAspect="1"/>
          </p:cNvPicPr>
          <p:nvPr/>
        </p:nvPicPr>
        <p:blipFill>
          <a:blip r:embed="rId2"/>
          <a:stretch>
            <a:fillRect/>
          </a:stretch>
        </p:blipFill>
        <p:spPr>
          <a:xfrm>
            <a:off x="667035" y="1843339"/>
            <a:ext cx="3375144" cy="2293232"/>
          </a:xfrm>
          <a:prstGeom prst="rect">
            <a:avLst/>
          </a:prstGeom>
        </p:spPr>
      </p:pic>
      <p:pic>
        <p:nvPicPr>
          <p:cNvPr id="7" name="Picture 6">
            <a:extLst>
              <a:ext uri="{FF2B5EF4-FFF2-40B4-BE49-F238E27FC236}">
                <a16:creationId xmlns:a16="http://schemas.microsoft.com/office/drawing/2014/main" id="{4F87D230-832A-8E62-ABAC-1962947F158D}"/>
              </a:ext>
            </a:extLst>
          </p:cNvPr>
          <p:cNvPicPr>
            <a:picLocks noChangeAspect="1"/>
          </p:cNvPicPr>
          <p:nvPr/>
        </p:nvPicPr>
        <p:blipFill>
          <a:blip r:embed="rId3"/>
          <a:stretch>
            <a:fillRect/>
          </a:stretch>
        </p:blipFill>
        <p:spPr>
          <a:xfrm>
            <a:off x="4320692" y="1843339"/>
            <a:ext cx="3375144" cy="2293232"/>
          </a:xfrm>
          <a:prstGeom prst="rect">
            <a:avLst/>
          </a:prstGeom>
        </p:spPr>
      </p:pic>
    </p:spTree>
    <p:extLst>
      <p:ext uri="{BB962C8B-B14F-4D97-AF65-F5344CB8AC3E}">
        <p14:creationId xmlns:p14="http://schemas.microsoft.com/office/powerpoint/2010/main" val="32082143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2DC6BA-24D4-A5E8-C1BC-7E6534FBFF22}"/>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A873B386-FC0E-316C-D694-11807EFE6C6C}"/>
              </a:ext>
            </a:extLst>
          </p:cNvPr>
          <p:cNvSpPr>
            <a:spLocks noGrp="1"/>
          </p:cNvSpPr>
          <p:nvPr>
            <p:ph type="body" idx="1"/>
          </p:nvPr>
        </p:nvSpPr>
        <p:spPr/>
        <p:txBody>
          <a:bodyPr/>
          <a:lstStyle/>
          <a:p>
            <a:endParaRPr lang="en-IN" dirty="0"/>
          </a:p>
        </p:txBody>
      </p:sp>
      <p:pic>
        <p:nvPicPr>
          <p:cNvPr id="8" name="Picture 7">
            <a:extLst>
              <a:ext uri="{FF2B5EF4-FFF2-40B4-BE49-F238E27FC236}">
                <a16:creationId xmlns:a16="http://schemas.microsoft.com/office/drawing/2014/main" id="{2FBD81B8-4123-AA74-3E58-58974DC061DA}"/>
              </a:ext>
            </a:extLst>
          </p:cNvPr>
          <p:cNvPicPr>
            <a:picLocks noChangeAspect="1"/>
          </p:cNvPicPr>
          <p:nvPr/>
        </p:nvPicPr>
        <p:blipFill>
          <a:blip r:embed="rId2"/>
          <a:stretch>
            <a:fillRect/>
          </a:stretch>
        </p:blipFill>
        <p:spPr>
          <a:xfrm>
            <a:off x="647321" y="695807"/>
            <a:ext cx="7527957" cy="5171594"/>
          </a:xfrm>
          <a:prstGeom prst="rect">
            <a:avLst/>
          </a:prstGeom>
        </p:spPr>
      </p:pic>
    </p:spTree>
    <p:extLst>
      <p:ext uri="{BB962C8B-B14F-4D97-AF65-F5344CB8AC3E}">
        <p14:creationId xmlns:p14="http://schemas.microsoft.com/office/powerpoint/2010/main" val="22860752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43CFE9-B2A9-78BA-5D6E-E65F794465D3}"/>
              </a:ext>
            </a:extLst>
          </p:cNvPr>
          <p:cNvSpPr>
            <a:spLocks noGrp="1"/>
          </p:cNvSpPr>
          <p:nvPr>
            <p:ph type="title"/>
          </p:nvPr>
        </p:nvSpPr>
        <p:spPr/>
        <p:txBody>
          <a:bodyPr>
            <a:normAutofit/>
          </a:bodyPr>
          <a:lstStyle/>
          <a:p>
            <a:r>
              <a:rPr lang="en-IN" sz="3200" u="sng" dirty="0"/>
              <a:t>TENSILE RESULTS (BASE PLATE):</a:t>
            </a:r>
          </a:p>
        </p:txBody>
      </p:sp>
      <p:sp>
        <p:nvSpPr>
          <p:cNvPr id="3" name="Text Placeholder 2">
            <a:extLst>
              <a:ext uri="{FF2B5EF4-FFF2-40B4-BE49-F238E27FC236}">
                <a16:creationId xmlns:a16="http://schemas.microsoft.com/office/drawing/2014/main" id="{8E3D4168-84FB-8192-83A3-B6B942E486CD}"/>
              </a:ext>
            </a:extLst>
          </p:cNvPr>
          <p:cNvSpPr>
            <a:spLocks noGrp="1"/>
          </p:cNvSpPr>
          <p:nvPr>
            <p:ph type="body" idx="1"/>
          </p:nvPr>
        </p:nvSpPr>
        <p:spPr/>
        <p:txBody>
          <a:bodyPr/>
          <a:lstStyle/>
          <a:p>
            <a:endParaRPr lang="en-IN" dirty="0"/>
          </a:p>
        </p:txBody>
      </p:sp>
      <p:pic>
        <p:nvPicPr>
          <p:cNvPr id="5" name="Picture 4">
            <a:extLst>
              <a:ext uri="{FF2B5EF4-FFF2-40B4-BE49-F238E27FC236}">
                <a16:creationId xmlns:a16="http://schemas.microsoft.com/office/drawing/2014/main" id="{652E756C-F6E5-48E2-D66E-C69AD0664235}"/>
              </a:ext>
            </a:extLst>
          </p:cNvPr>
          <p:cNvPicPr>
            <a:picLocks noChangeAspect="1"/>
          </p:cNvPicPr>
          <p:nvPr/>
        </p:nvPicPr>
        <p:blipFill>
          <a:blip r:embed="rId2"/>
          <a:stretch>
            <a:fillRect/>
          </a:stretch>
        </p:blipFill>
        <p:spPr>
          <a:xfrm>
            <a:off x="337744" y="1616915"/>
            <a:ext cx="3807536" cy="2315924"/>
          </a:xfrm>
          <a:prstGeom prst="rect">
            <a:avLst/>
          </a:prstGeom>
        </p:spPr>
      </p:pic>
      <p:pic>
        <p:nvPicPr>
          <p:cNvPr id="7" name="Picture 6">
            <a:extLst>
              <a:ext uri="{FF2B5EF4-FFF2-40B4-BE49-F238E27FC236}">
                <a16:creationId xmlns:a16="http://schemas.microsoft.com/office/drawing/2014/main" id="{0152F7C8-4F2D-E4D6-9565-A8D24E7D187D}"/>
              </a:ext>
            </a:extLst>
          </p:cNvPr>
          <p:cNvPicPr>
            <a:picLocks noChangeAspect="1"/>
          </p:cNvPicPr>
          <p:nvPr/>
        </p:nvPicPr>
        <p:blipFill>
          <a:blip r:embed="rId3"/>
          <a:stretch>
            <a:fillRect/>
          </a:stretch>
        </p:blipFill>
        <p:spPr>
          <a:xfrm>
            <a:off x="4414674" y="1616914"/>
            <a:ext cx="3807536" cy="2330557"/>
          </a:xfrm>
          <a:prstGeom prst="rect">
            <a:avLst/>
          </a:prstGeom>
        </p:spPr>
      </p:pic>
    </p:spTree>
    <p:extLst>
      <p:ext uri="{BB962C8B-B14F-4D97-AF65-F5344CB8AC3E}">
        <p14:creationId xmlns:p14="http://schemas.microsoft.com/office/powerpoint/2010/main" val="10973184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754786-4A6E-6B55-50B2-2016D4586C28}"/>
              </a:ext>
            </a:extLst>
          </p:cNvPr>
          <p:cNvSpPr>
            <a:spLocks noGrp="1"/>
          </p:cNvSpPr>
          <p:nvPr>
            <p:ph type="title"/>
          </p:nvPr>
        </p:nvSpPr>
        <p:spPr/>
        <p:txBody>
          <a:bodyPr>
            <a:normAutofit/>
          </a:bodyPr>
          <a:lstStyle/>
          <a:p>
            <a:r>
              <a:rPr lang="en-IN" sz="4000" u="sng" dirty="0"/>
              <a:t>ABSTRACT</a:t>
            </a:r>
            <a:r>
              <a:rPr lang="en-IN" sz="4000" dirty="0"/>
              <a:t>:</a:t>
            </a:r>
          </a:p>
        </p:txBody>
      </p:sp>
      <p:sp>
        <p:nvSpPr>
          <p:cNvPr id="4" name="TextBox 3">
            <a:extLst>
              <a:ext uri="{FF2B5EF4-FFF2-40B4-BE49-F238E27FC236}">
                <a16:creationId xmlns:a16="http://schemas.microsoft.com/office/drawing/2014/main" id="{2F0A132A-A8B1-2297-69F2-5B6F7B672B5A}"/>
              </a:ext>
            </a:extLst>
          </p:cNvPr>
          <p:cNvSpPr txBox="1"/>
          <p:nvPr/>
        </p:nvSpPr>
        <p:spPr>
          <a:xfrm>
            <a:off x="457201" y="1417639"/>
            <a:ext cx="8360874" cy="4401205"/>
          </a:xfrm>
          <a:prstGeom prst="rect">
            <a:avLst/>
          </a:prstGeom>
          <a:noFill/>
        </p:spPr>
        <p:txBody>
          <a:bodyPr wrap="square" rtlCol="0">
            <a:spAutoFit/>
          </a:bodyPr>
          <a:lstStyle/>
          <a:p>
            <a:pPr marL="342900" indent="-342900">
              <a:buFont typeface="Arial" panose="020B0604020202020204" pitchFamily="34" charset="0"/>
              <a:buChar char="•"/>
            </a:pPr>
            <a:r>
              <a:rPr lang="en-US" sz="2800" dirty="0"/>
              <a:t>This project reviews the state-of-the-art of an important , rapidly emerging, manufacturing technology that is </a:t>
            </a:r>
            <a:r>
              <a:rPr lang="en-US" sz="2800" b="1" dirty="0"/>
              <a:t>Metal Additive Manufacturing</a:t>
            </a:r>
            <a:r>
              <a:rPr lang="en-US" sz="2800" dirty="0"/>
              <a:t> or 3d </a:t>
            </a:r>
            <a:r>
              <a:rPr lang="en-US" sz="2800" b="1" dirty="0"/>
              <a:t>Printing</a:t>
            </a:r>
          </a:p>
          <a:p>
            <a:r>
              <a:rPr lang="en-US" sz="2800" dirty="0"/>
              <a:t> </a:t>
            </a:r>
          </a:p>
          <a:p>
            <a:pPr marL="342900" indent="-342900">
              <a:buFont typeface="Arial" panose="020B0604020202020204" pitchFamily="34" charset="0"/>
              <a:buChar char="•"/>
            </a:pPr>
            <a:r>
              <a:rPr lang="en-US" sz="2800" dirty="0"/>
              <a:t> AM has the potential to revolutionize the global parts manufacturing and logistics landscape</a:t>
            </a:r>
          </a:p>
          <a:p>
            <a:r>
              <a:rPr lang="en-US" sz="2800" dirty="0"/>
              <a:t> </a:t>
            </a:r>
          </a:p>
          <a:p>
            <a:pPr marL="342900" indent="-342900">
              <a:buFont typeface="Arial" panose="020B0604020202020204" pitchFamily="34" charset="0"/>
              <a:buChar char="•"/>
            </a:pPr>
            <a:r>
              <a:rPr lang="en-US" sz="2800" dirty="0"/>
              <a:t> Some characteristics of this manufacturing technique is the prime focus of this paper</a:t>
            </a:r>
            <a:endParaRPr lang="en-IN" sz="2800" dirty="0"/>
          </a:p>
        </p:txBody>
      </p:sp>
    </p:spTree>
    <p:extLst>
      <p:ext uri="{BB962C8B-B14F-4D97-AF65-F5344CB8AC3E}">
        <p14:creationId xmlns:p14="http://schemas.microsoft.com/office/powerpoint/2010/main" val="39766272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F452D7-ADAE-EF2F-A061-71C2FDFCFB37}"/>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9C690513-4E1A-661C-4BD2-74C3D490BE1D}"/>
              </a:ext>
            </a:extLst>
          </p:cNvPr>
          <p:cNvSpPr>
            <a:spLocks noGrp="1"/>
          </p:cNvSpPr>
          <p:nvPr>
            <p:ph type="body" idx="1"/>
          </p:nvPr>
        </p:nvSpPr>
        <p:spPr/>
        <p:txBody>
          <a:bodyPr/>
          <a:lstStyle/>
          <a:p>
            <a:endParaRPr lang="en-IN" dirty="0"/>
          </a:p>
        </p:txBody>
      </p:sp>
      <p:pic>
        <p:nvPicPr>
          <p:cNvPr id="6" name="Picture 5">
            <a:extLst>
              <a:ext uri="{FF2B5EF4-FFF2-40B4-BE49-F238E27FC236}">
                <a16:creationId xmlns:a16="http://schemas.microsoft.com/office/drawing/2014/main" id="{E0E2A1B1-2063-4E5D-5108-790D2D6986F1}"/>
              </a:ext>
            </a:extLst>
          </p:cNvPr>
          <p:cNvPicPr>
            <a:picLocks noChangeAspect="1"/>
          </p:cNvPicPr>
          <p:nvPr/>
        </p:nvPicPr>
        <p:blipFill>
          <a:blip r:embed="rId2"/>
          <a:stretch>
            <a:fillRect/>
          </a:stretch>
        </p:blipFill>
        <p:spPr>
          <a:xfrm>
            <a:off x="457199" y="846139"/>
            <a:ext cx="8263875" cy="5021262"/>
          </a:xfrm>
          <a:prstGeom prst="rect">
            <a:avLst/>
          </a:prstGeom>
        </p:spPr>
      </p:pic>
    </p:spTree>
    <p:extLst>
      <p:ext uri="{BB962C8B-B14F-4D97-AF65-F5344CB8AC3E}">
        <p14:creationId xmlns:p14="http://schemas.microsoft.com/office/powerpoint/2010/main" val="25168986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978EA7-1535-0E62-DED0-B99B9BC7504D}"/>
              </a:ext>
            </a:extLst>
          </p:cNvPr>
          <p:cNvSpPr>
            <a:spLocks noGrp="1"/>
          </p:cNvSpPr>
          <p:nvPr>
            <p:ph type="title"/>
          </p:nvPr>
        </p:nvSpPr>
        <p:spPr/>
        <p:txBody>
          <a:bodyPr>
            <a:normAutofit/>
          </a:bodyPr>
          <a:lstStyle/>
          <a:p>
            <a:r>
              <a:rPr lang="en-IN" sz="2400" b="1" dirty="0">
                <a:effectLst/>
                <a:latin typeface="Times New Roman" panose="02020603050405020304" pitchFamily="18" charset="0"/>
                <a:ea typeface="Calibri" panose="020F0502020204030204" pitchFamily="34" charset="0"/>
              </a:rPr>
              <a:t>Results of this test:</a:t>
            </a:r>
            <a:br>
              <a:rPr lang="en-IN" sz="2400" dirty="0">
                <a:effectLst/>
                <a:latin typeface="Times New Roman" panose="02020603050405020304" pitchFamily="18" charset="0"/>
                <a:ea typeface="Calibri" panose="020F0502020204030204" pitchFamily="34" charset="0"/>
              </a:rPr>
            </a:br>
            <a:endParaRPr lang="en-IN" sz="4400" dirty="0"/>
          </a:p>
        </p:txBody>
      </p:sp>
      <p:sp>
        <p:nvSpPr>
          <p:cNvPr id="5" name="TextBox 4">
            <a:extLst>
              <a:ext uri="{FF2B5EF4-FFF2-40B4-BE49-F238E27FC236}">
                <a16:creationId xmlns:a16="http://schemas.microsoft.com/office/drawing/2014/main" id="{9087D234-5190-80F0-EA41-3EBD6EE6214D}"/>
              </a:ext>
            </a:extLst>
          </p:cNvPr>
          <p:cNvSpPr txBox="1"/>
          <p:nvPr/>
        </p:nvSpPr>
        <p:spPr>
          <a:xfrm>
            <a:off x="312344" y="1032094"/>
            <a:ext cx="8519311" cy="4197559"/>
          </a:xfrm>
          <a:prstGeom prst="rect">
            <a:avLst/>
          </a:prstGeom>
          <a:noFill/>
        </p:spPr>
        <p:txBody>
          <a:bodyPr wrap="square">
            <a:spAutoFit/>
          </a:bodyPr>
          <a:lstStyle/>
          <a:p>
            <a:pPr marL="0" marR="0" algn="just">
              <a:lnSpc>
                <a:spcPct val="150000"/>
              </a:lnSpc>
              <a:spcBef>
                <a:spcPts val="0"/>
              </a:spcBef>
              <a:spcAft>
                <a:spcPts val="800"/>
              </a:spcAft>
            </a:pPr>
            <a:r>
              <a:rPr lang="en-IN" sz="1800" dirty="0">
                <a:effectLst/>
                <a:latin typeface="Times New Roman" panose="02020603050405020304" pitchFamily="18" charset="0"/>
                <a:ea typeface="Calibri" panose="020F0502020204030204" pitchFamily="34" charset="0"/>
              </a:rPr>
              <a:t>The tensile strength of Ti6Al4V produced using conventional manufacturing techniques, will be greater than that of components created using additive manufacturing techniques, LMD (Laser Metal Deposition). This is due to the fact that traditional production techniques frequently produce a more uniform microstructure and fewer flaws or imperfections, which can result in greater strength and better mechanical qualities. The Scanning Electron Microscopy test proves this result by analysing the microstructure. Due to layer-by-layer manufacturing of the material, it creates a void or gap between the bonds and makes it low potential for use. Contrarily, the procedures used in additive manufacturing have the potential to produce a number of flaws, including porosity and residual stresses, which could impair the material qualities.</a:t>
            </a:r>
          </a:p>
        </p:txBody>
      </p:sp>
    </p:spTree>
    <p:extLst>
      <p:ext uri="{BB962C8B-B14F-4D97-AF65-F5344CB8AC3E}">
        <p14:creationId xmlns:p14="http://schemas.microsoft.com/office/powerpoint/2010/main" val="11055557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790FB-23DD-EB89-120D-80A37C429AC3}"/>
              </a:ext>
            </a:extLst>
          </p:cNvPr>
          <p:cNvSpPr>
            <a:spLocks noGrp="1"/>
          </p:cNvSpPr>
          <p:nvPr>
            <p:ph type="title"/>
          </p:nvPr>
        </p:nvSpPr>
        <p:spPr>
          <a:xfrm>
            <a:off x="457200" y="-99832"/>
            <a:ext cx="8229600" cy="1143000"/>
          </a:xfrm>
        </p:spPr>
        <p:txBody>
          <a:bodyPr>
            <a:normAutofit/>
          </a:bodyPr>
          <a:lstStyle/>
          <a:p>
            <a:r>
              <a:rPr lang="en-IN" sz="3600" u="sng" dirty="0"/>
              <a:t>HARDNESS TEST:</a:t>
            </a:r>
          </a:p>
        </p:txBody>
      </p:sp>
      <p:sp>
        <p:nvSpPr>
          <p:cNvPr id="3" name="Text Placeholder 2">
            <a:extLst>
              <a:ext uri="{FF2B5EF4-FFF2-40B4-BE49-F238E27FC236}">
                <a16:creationId xmlns:a16="http://schemas.microsoft.com/office/drawing/2014/main" id="{97BF83B7-DAD5-30C1-476C-0D3DB9F9ADFB}"/>
              </a:ext>
            </a:extLst>
          </p:cNvPr>
          <p:cNvSpPr>
            <a:spLocks noGrp="1"/>
          </p:cNvSpPr>
          <p:nvPr>
            <p:ph type="body" idx="1"/>
          </p:nvPr>
        </p:nvSpPr>
        <p:spPr/>
        <p:txBody>
          <a:bodyPr/>
          <a:lstStyle/>
          <a:p>
            <a:endParaRPr lang="en-IN" dirty="0"/>
          </a:p>
        </p:txBody>
      </p:sp>
      <p:pic>
        <p:nvPicPr>
          <p:cNvPr id="5" name="Picture 4">
            <a:extLst>
              <a:ext uri="{FF2B5EF4-FFF2-40B4-BE49-F238E27FC236}">
                <a16:creationId xmlns:a16="http://schemas.microsoft.com/office/drawing/2014/main" id="{6578D1C2-4F88-6868-2E4B-C5B5577658BA}"/>
              </a:ext>
            </a:extLst>
          </p:cNvPr>
          <p:cNvPicPr>
            <a:picLocks noChangeAspect="1"/>
          </p:cNvPicPr>
          <p:nvPr/>
        </p:nvPicPr>
        <p:blipFill>
          <a:blip r:embed="rId2"/>
          <a:stretch>
            <a:fillRect/>
          </a:stretch>
        </p:blipFill>
        <p:spPr>
          <a:xfrm>
            <a:off x="779418" y="958069"/>
            <a:ext cx="2932389" cy="2205351"/>
          </a:xfrm>
          <a:prstGeom prst="rect">
            <a:avLst/>
          </a:prstGeom>
        </p:spPr>
      </p:pic>
      <p:pic>
        <p:nvPicPr>
          <p:cNvPr id="7" name="Picture 6">
            <a:extLst>
              <a:ext uri="{FF2B5EF4-FFF2-40B4-BE49-F238E27FC236}">
                <a16:creationId xmlns:a16="http://schemas.microsoft.com/office/drawing/2014/main" id="{A7C2C9EB-8703-7797-45AB-82FADF15605E}"/>
              </a:ext>
            </a:extLst>
          </p:cNvPr>
          <p:cNvPicPr>
            <a:picLocks noChangeAspect="1"/>
          </p:cNvPicPr>
          <p:nvPr/>
        </p:nvPicPr>
        <p:blipFill>
          <a:blip r:embed="rId3"/>
          <a:stretch>
            <a:fillRect/>
          </a:stretch>
        </p:blipFill>
        <p:spPr>
          <a:xfrm>
            <a:off x="5390407" y="958069"/>
            <a:ext cx="2708565" cy="2167129"/>
          </a:xfrm>
          <a:prstGeom prst="rect">
            <a:avLst/>
          </a:prstGeom>
        </p:spPr>
      </p:pic>
      <p:pic>
        <p:nvPicPr>
          <p:cNvPr id="9" name="Picture 8">
            <a:extLst>
              <a:ext uri="{FF2B5EF4-FFF2-40B4-BE49-F238E27FC236}">
                <a16:creationId xmlns:a16="http://schemas.microsoft.com/office/drawing/2014/main" id="{BC0C7C28-7AF7-2D3B-7C00-BBE40AE71C0D}"/>
              </a:ext>
            </a:extLst>
          </p:cNvPr>
          <p:cNvPicPr>
            <a:picLocks noChangeAspect="1"/>
          </p:cNvPicPr>
          <p:nvPr/>
        </p:nvPicPr>
        <p:blipFill>
          <a:blip r:embed="rId4"/>
          <a:stretch>
            <a:fillRect/>
          </a:stretch>
        </p:blipFill>
        <p:spPr>
          <a:xfrm>
            <a:off x="2060540" y="3429000"/>
            <a:ext cx="4733434" cy="2703981"/>
          </a:xfrm>
          <a:prstGeom prst="rect">
            <a:avLst/>
          </a:prstGeom>
        </p:spPr>
      </p:pic>
    </p:spTree>
    <p:extLst>
      <p:ext uri="{BB962C8B-B14F-4D97-AF65-F5344CB8AC3E}">
        <p14:creationId xmlns:p14="http://schemas.microsoft.com/office/powerpoint/2010/main" val="39731096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181980-5147-BC8B-A6C5-851281F984AD}"/>
              </a:ext>
            </a:extLst>
          </p:cNvPr>
          <p:cNvSpPr>
            <a:spLocks noGrp="1"/>
          </p:cNvSpPr>
          <p:nvPr>
            <p:ph type="title"/>
          </p:nvPr>
        </p:nvSpPr>
        <p:spPr/>
        <p:txBody>
          <a:bodyPr/>
          <a:lstStyle/>
          <a:p>
            <a:r>
              <a:rPr lang="en-IN" u="sng" dirty="0"/>
              <a:t>HARDNESS RESULTS:</a:t>
            </a:r>
          </a:p>
        </p:txBody>
      </p:sp>
      <p:sp>
        <p:nvSpPr>
          <p:cNvPr id="5" name="Rectangle 1">
            <a:extLst>
              <a:ext uri="{FF2B5EF4-FFF2-40B4-BE49-F238E27FC236}">
                <a16:creationId xmlns:a16="http://schemas.microsoft.com/office/drawing/2014/main" id="{BE22EA3B-BBD3-DD94-E0F8-59BFC6D7D911}"/>
              </a:ext>
            </a:extLst>
          </p:cNvPr>
          <p:cNvSpPr>
            <a:spLocks noGrp="1" noChangeArrowheads="1"/>
          </p:cNvSpPr>
          <p:nvPr>
            <p:ph type="body" idx="1"/>
          </p:nvPr>
        </p:nvSpPr>
        <p:spPr bwMode="auto">
          <a:xfrm>
            <a:off x="1933301" y="1937939"/>
            <a:ext cx="4641669" cy="28315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1" i="0" u="sng"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Hardness Measurements: </a:t>
            </a:r>
            <a:endParaRPr kumimoji="0" lang="en-US" altLang="en-US" sz="11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Load: 1.0 </a:t>
            </a:r>
            <a:r>
              <a:rPr kumimoji="0" lang="en-US" altLang="en-US" sz="3200" b="0"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Kgf</a:t>
            </a:r>
            <a:endParaRPr kumimoji="0" lang="en-US" altLang="en-US" sz="11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Dwell: 10Sec</a:t>
            </a:r>
            <a:endParaRPr kumimoji="0" lang="en-US" altLang="en-US" sz="11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Unit: H.V @ 0.5 </a:t>
            </a:r>
            <a:r>
              <a:rPr kumimoji="0" lang="en-US" altLang="en-US" sz="3200" b="0"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Kgf</a:t>
            </a:r>
            <a:endParaRPr kumimoji="0" lang="en-US" altLang="en-US" sz="11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Scale: Hardness Vickers</a:t>
            </a:r>
            <a:endParaRPr kumimoji="0" lang="en-US" altLang="en-US" sz="11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2594303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D268A1-F2F3-B4E4-B058-B42A79613A45}"/>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C398E1A7-AF40-45DF-8C70-7E5E2526C5CB}"/>
              </a:ext>
            </a:extLst>
          </p:cNvPr>
          <p:cNvSpPr>
            <a:spLocks noGrp="1"/>
          </p:cNvSpPr>
          <p:nvPr>
            <p:ph type="body" idx="1"/>
          </p:nvPr>
        </p:nvSpPr>
        <p:spPr/>
        <p:txBody>
          <a:bodyPr/>
          <a:lstStyle/>
          <a:p>
            <a:endParaRPr lang="en-IN" dirty="0"/>
          </a:p>
        </p:txBody>
      </p:sp>
      <p:pic>
        <p:nvPicPr>
          <p:cNvPr id="5" name="Picture 4">
            <a:extLst>
              <a:ext uri="{FF2B5EF4-FFF2-40B4-BE49-F238E27FC236}">
                <a16:creationId xmlns:a16="http://schemas.microsoft.com/office/drawing/2014/main" id="{63D9A755-3235-6EB0-E55F-C2F5217A1504}"/>
              </a:ext>
            </a:extLst>
          </p:cNvPr>
          <p:cNvPicPr>
            <a:picLocks noChangeAspect="1"/>
          </p:cNvPicPr>
          <p:nvPr/>
        </p:nvPicPr>
        <p:blipFill>
          <a:blip r:embed="rId2"/>
          <a:stretch>
            <a:fillRect/>
          </a:stretch>
        </p:blipFill>
        <p:spPr>
          <a:xfrm>
            <a:off x="457199" y="266132"/>
            <a:ext cx="4871489" cy="2834321"/>
          </a:xfrm>
          <a:prstGeom prst="rect">
            <a:avLst/>
          </a:prstGeom>
        </p:spPr>
      </p:pic>
      <p:pic>
        <p:nvPicPr>
          <p:cNvPr id="7" name="Picture 6">
            <a:extLst>
              <a:ext uri="{FF2B5EF4-FFF2-40B4-BE49-F238E27FC236}">
                <a16:creationId xmlns:a16="http://schemas.microsoft.com/office/drawing/2014/main" id="{721A1A6F-7FE4-32CA-6242-CE47BB9C7432}"/>
              </a:ext>
            </a:extLst>
          </p:cNvPr>
          <p:cNvPicPr>
            <a:picLocks noChangeAspect="1"/>
          </p:cNvPicPr>
          <p:nvPr/>
        </p:nvPicPr>
        <p:blipFill>
          <a:blip r:embed="rId3"/>
          <a:stretch>
            <a:fillRect/>
          </a:stretch>
        </p:blipFill>
        <p:spPr>
          <a:xfrm>
            <a:off x="3936275" y="3336511"/>
            <a:ext cx="4750526" cy="2766948"/>
          </a:xfrm>
          <a:prstGeom prst="rect">
            <a:avLst/>
          </a:prstGeom>
        </p:spPr>
      </p:pic>
    </p:spTree>
    <p:extLst>
      <p:ext uri="{BB962C8B-B14F-4D97-AF65-F5344CB8AC3E}">
        <p14:creationId xmlns:p14="http://schemas.microsoft.com/office/powerpoint/2010/main" val="9603089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B1AE4D-5C8C-3696-CDED-857CB6D7BB40}"/>
              </a:ext>
            </a:extLst>
          </p:cNvPr>
          <p:cNvSpPr>
            <a:spLocks noGrp="1"/>
          </p:cNvSpPr>
          <p:nvPr>
            <p:ph type="title"/>
          </p:nvPr>
        </p:nvSpPr>
        <p:spPr/>
        <p:txBody>
          <a:bodyPr>
            <a:normAutofit/>
          </a:bodyPr>
          <a:lstStyle/>
          <a:p>
            <a:r>
              <a:rPr lang="en-IN" sz="2800" b="1" i="0" u="none" strike="noStrike" baseline="0" dirty="0">
                <a:solidFill>
                  <a:srgbClr val="000000"/>
                </a:solidFill>
                <a:latin typeface="Times New Roman" panose="02020603050405020304" pitchFamily="18" charset="0"/>
              </a:rPr>
              <a:t>Results of this test: </a:t>
            </a:r>
            <a:endParaRPr lang="en-IN" sz="5400" dirty="0"/>
          </a:p>
        </p:txBody>
      </p:sp>
      <p:sp>
        <p:nvSpPr>
          <p:cNvPr id="7" name="TextBox 6">
            <a:extLst>
              <a:ext uri="{FF2B5EF4-FFF2-40B4-BE49-F238E27FC236}">
                <a16:creationId xmlns:a16="http://schemas.microsoft.com/office/drawing/2014/main" id="{B67E3E53-E519-6587-000B-4B5AE0DFDFD5}"/>
              </a:ext>
            </a:extLst>
          </p:cNvPr>
          <p:cNvSpPr txBox="1"/>
          <p:nvPr/>
        </p:nvSpPr>
        <p:spPr>
          <a:xfrm>
            <a:off x="457200" y="1985553"/>
            <a:ext cx="8229600" cy="3785652"/>
          </a:xfrm>
          <a:prstGeom prst="rect">
            <a:avLst/>
          </a:prstGeom>
          <a:noFill/>
        </p:spPr>
        <p:txBody>
          <a:bodyPr wrap="square">
            <a:spAutoFit/>
          </a:bodyPr>
          <a:lstStyle/>
          <a:p>
            <a:r>
              <a:rPr lang="en-US" sz="2400" b="0" i="0" u="none" strike="noStrike" baseline="0" dirty="0">
                <a:solidFill>
                  <a:srgbClr val="000000"/>
                </a:solidFill>
                <a:latin typeface="Times New Roman" panose="02020603050405020304" pitchFamily="18" charset="0"/>
              </a:rPr>
              <a:t>When compared to Ti6Al4V produced conventionally, the additive manufacturing LMD have even higher hardness values. This is due to the heat treatment of titanium by layer-by-layer deposition process and the ability of LMD to create a fine microstructure with few residual stresses and imperfections, which raises the hardness values. The process also increases the amounts of alloying elements that are present in LMD Ti6Al4V. This reduces the chance of corrosion, which is especially important when working with medical-grade titanium and also for aerospace application. </a:t>
            </a:r>
            <a:endParaRPr lang="en-IN" sz="2400" dirty="0"/>
          </a:p>
        </p:txBody>
      </p:sp>
    </p:spTree>
    <p:extLst>
      <p:ext uri="{BB962C8B-B14F-4D97-AF65-F5344CB8AC3E}">
        <p14:creationId xmlns:p14="http://schemas.microsoft.com/office/powerpoint/2010/main" val="39865903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84C161-EC67-E2F2-4EE4-FA37A8ECE1A4}"/>
              </a:ext>
            </a:extLst>
          </p:cNvPr>
          <p:cNvSpPr>
            <a:spLocks noGrp="1"/>
          </p:cNvSpPr>
          <p:nvPr>
            <p:ph type="title"/>
          </p:nvPr>
        </p:nvSpPr>
        <p:spPr>
          <a:xfrm>
            <a:off x="457200" y="-96550"/>
            <a:ext cx="8229600" cy="1143000"/>
          </a:xfrm>
        </p:spPr>
        <p:txBody>
          <a:bodyPr>
            <a:normAutofit/>
          </a:bodyPr>
          <a:lstStyle/>
          <a:p>
            <a:r>
              <a:rPr lang="en-IN" sz="2800" b="1" dirty="0">
                <a:effectLst/>
                <a:latin typeface="Times New Roman" panose="02020603050405020304" pitchFamily="18" charset="0"/>
                <a:ea typeface="Calibri" panose="020F0502020204030204" pitchFamily="34" charset="0"/>
              </a:rPr>
              <a:t>SEM analysis Conventional Ti6Al4V images:</a:t>
            </a:r>
            <a:endParaRPr lang="en-IN" sz="5400" dirty="0"/>
          </a:p>
        </p:txBody>
      </p:sp>
      <p:sp>
        <p:nvSpPr>
          <p:cNvPr id="3" name="Text Placeholder 2">
            <a:extLst>
              <a:ext uri="{FF2B5EF4-FFF2-40B4-BE49-F238E27FC236}">
                <a16:creationId xmlns:a16="http://schemas.microsoft.com/office/drawing/2014/main" id="{9C984FF4-2E4F-EE6B-5EAD-56A12DEEE924}"/>
              </a:ext>
            </a:extLst>
          </p:cNvPr>
          <p:cNvSpPr>
            <a:spLocks noGrp="1"/>
          </p:cNvSpPr>
          <p:nvPr>
            <p:ph type="body" idx="1"/>
          </p:nvPr>
        </p:nvSpPr>
        <p:spPr/>
        <p:txBody>
          <a:bodyPr/>
          <a:lstStyle/>
          <a:p>
            <a:endParaRPr lang="en-IN" dirty="0"/>
          </a:p>
        </p:txBody>
      </p:sp>
      <p:pic>
        <p:nvPicPr>
          <p:cNvPr id="4" name="Picture 3">
            <a:extLst>
              <a:ext uri="{FF2B5EF4-FFF2-40B4-BE49-F238E27FC236}">
                <a16:creationId xmlns:a16="http://schemas.microsoft.com/office/drawing/2014/main" id="{5BC666E7-BC59-014C-3956-DAED6CCFD14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1874" y="1046450"/>
            <a:ext cx="3367742" cy="2286000"/>
          </a:xfrm>
          <a:prstGeom prst="rect">
            <a:avLst/>
          </a:prstGeom>
        </p:spPr>
      </p:pic>
      <p:pic>
        <p:nvPicPr>
          <p:cNvPr id="5" name="Picture 4">
            <a:extLst>
              <a:ext uri="{FF2B5EF4-FFF2-40B4-BE49-F238E27FC236}">
                <a16:creationId xmlns:a16="http://schemas.microsoft.com/office/drawing/2014/main" id="{27BCBA20-76E9-9AE7-6A4A-134BFDF6E6E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52247" y="1069310"/>
            <a:ext cx="3182144" cy="2263140"/>
          </a:xfrm>
          <a:prstGeom prst="rect">
            <a:avLst/>
          </a:prstGeom>
        </p:spPr>
      </p:pic>
      <p:pic>
        <p:nvPicPr>
          <p:cNvPr id="6" name="Picture 5">
            <a:extLst>
              <a:ext uri="{FF2B5EF4-FFF2-40B4-BE49-F238E27FC236}">
                <a16:creationId xmlns:a16="http://schemas.microsoft.com/office/drawing/2014/main" id="{909EB226-85FE-1BC2-1960-877281AC795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1553" y="3674365"/>
            <a:ext cx="3367741" cy="2301240"/>
          </a:xfrm>
          <a:prstGeom prst="rect">
            <a:avLst/>
          </a:prstGeom>
        </p:spPr>
      </p:pic>
      <p:pic>
        <p:nvPicPr>
          <p:cNvPr id="7" name="Picture 6">
            <a:extLst>
              <a:ext uri="{FF2B5EF4-FFF2-40B4-BE49-F238E27FC236}">
                <a16:creationId xmlns:a16="http://schemas.microsoft.com/office/drawing/2014/main" id="{B6F18FCB-80D9-3192-DEBB-BFF0366BD9F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952247" y="3674365"/>
            <a:ext cx="3182144" cy="2278380"/>
          </a:xfrm>
          <a:prstGeom prst="rect">
            <a:avLst/>
          </a:prstGeom>
        </p:spPr>
      </p:pic>
    </p:spTree>
    <p:extLst>
      <p:ext uri="{BB962C8B-B14F-4D97-AF65-F5344CB8AC3E}">
        <p14:creationId xmlns:p14="http://schemas.microsoft.com/office/powerpoint/2010/main" val="12703614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969A5-7060-8955-C481-1F5708BBC9FC}"/>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25DD9A2C-280D-8858-2D28-FD47D0BFD28D}"/>
              </a:ext>
            </a:extLst>
          </p:cNvPr>
          <p:cNvSpPr>
            <a:spLocks noGrp="1"/>
          </p:cNvSpPr>
          <p:nvPr>
            <p:ph type="body" idx="1"/>
          </p:nvPr>
        </p:nvSpPr>
        <p:spPr/>
        <p:txBody>
          <a:bodyPr/>
          <a:lstStyle/>
          <a:p>
            <a:endParaRPr lang="en-IN" dirty="0"/>
          </a:p>
        </p:txBody>
      </p:sp>
      <p:pic>
        <p:nvPicPr>
          <p:cNvPr id="4" name="Picture 3">
            <a:extLst>
              <a:ext uri="{FF2B5EF4-FFF2-40B4-BE49-F238E27FC236}">
                <a16:creationId xmlns:a16="http://schemas.microsoft.com/office/drawing/2014/main" id="{9959A784-2DFE-1DC4-068B-E829DD2856A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51792" y="274639"/>
            <a:ext cx="6014085" cy="3055620"/>
          </a:xfrm>
          <a:prstGeom prst="rect">
            <a:avLst/>
          </a:prstGeom>
          <a:noFill/>
        </p:spPr>
      </p:pic>
      <p:pic>
        <p:nvPicPr>
          <p:cNvPr id="6" name="Picture 5">
            <a:extLst>
              <a:ext uri="{FF2B5EF4-FFF2-40B4-BE49-F238E27FC236}">
                <a16:creationId xmlns:a16="http://schemas.microsoft.com/office/drawing/2014/main" id="{5B665445-7F9B-4AC6-B3BF-17754D087049}"/>
              </a:ext>
            </a:extLst>
          </p:cNvPr>
          <p:cNvPicPr>
            <a:picLocks noChangeAspect="1"/>
          </p:cNvPicPr>
          <p:nvPr/>
        </p:nvPicPr>
        <p:blipFill>
          <a:blip r:embed="rId3"/>
          <a:stretch>
            <a:fillRect/>
          </a:stretch>
        </p:blipFill>
        <p:spPr>
          <a:xfrm>
            <a:off x="2313686" y="3674365"/>
            <a:ext cx="6373114" cy="2572109"/>
          </a:xfrm>
          <a:prstGeom prst="rect">
            <a:avLst/>
          </a:prstGeom>
        </p:spPr>
      </p:pic>
    </p:spTree>
    <p:extLst>
      <p:ext uri="{BB962C8B-B14F-4D97-AF65-F5344CB8AC3E}">
        <p14:creationId xmlns:p14="http://schemas.microsoft.com/office/powerpoint/2010/main" val="37222517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9C064F-6BD5-1B77-60CE-A43093B01B33}"/>
              </a:ext>
            </a:extLst>
          </p:cNvPr>
          <p:cNvSpPr>
            <a:spLocks noGrp="1"/>
          </p:cNvSpPr>
          <p:nvPr>
            <p:ph type="title"/>
          </p:nvPr>
        </p:nvSpPr>
        <p:spPr/>
        <p:txBody>
          <a:bodyPr/>
          <a:lstStyle/>
          <a:p>
            <a:r>
              <a:rPr lang="en-IN" sz="2400" b="1" dirty="0">
                <a:effectLst/>
                <a:latin typeface="Times New Roman" panose="02020603050405020304" pitchFamily="18" charset="0"/>
                <a:ea typeface="Calibri" panose="020F0502020204030204" pitchFamily="34" charset="0"/>
              </a:rPr>
              <a:t>SEM analysis Additive (LMD) Ti6Al4V images:</a:t>
            </a:r>
            <a:br>
              <a:rPr lang="en-IN" sz="1800" dirty="0">
                <a:effectLst/>
                <a:latin typeface="Times New Roman" panose="02020603050405020304" pitchFamily="18" charset="0"/>
                <a:ea typeface="Calibri" panose="020F0502020204030204" pitchFamily="34" charset="0"/>
              </a:rPr>
            </a:br>
            <a:endParaRPr lang="en-IN" dirty="0"/>
          </a:p>
        </p:txBody>
      </p:sp>
      <p:sp>
        <p:nvSpPr>
          <p:cNvPr id="3" name="Text Placeholder 2">
            <a:extLst>
              <a:ext uri="{FF2B5EF4-FFF2-40B4-BE49-F238E27FC236}">
                <a16:creationId xmlns:a16="http://schemas.microsoft.com/office/drawing/2014/main" id="{5746A06B-330A-2C78-A3C7-7BD89A08FDFA}"/>
              </a:ext>
            </a:extLst>
          </p:cNvPr>
          <p:cNvSpPr>
            <a:spLocks noGrp="1"/>
          </p:cNvSpPr>
          <p:nvPr>
            <p:ph type="body" idx="1"/>
          </p:nvPr>
        </p:nvSpPr>
        <p:spPr/>
        <p:txBody>
          <a:bodyPr/>
          <a:lstStyle/>
          <a:p>
            <a:endParaRPr lang="en-IN" dirty="0"/>
          </a:p>
        </p:txBody>
      </p:sp>
      <p:pic>
        <p:nvPicPr>
          <p:cNvPr id="4" name="Picture 3">
            <a:extLst>
              <a:ext uri="{FF2B5EF4-FFF2-40B4-BE49-F238E27FC236}">
                <a16:creationId xmlns:a16="http://schemas.microsoft.com/office/drawing/2014/main" id="{742EF036-BCCF-8661-FBFB-EB67FA29791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3702" y="1165860"/>
            <a:ext cx="3201469" cy="2263140"/>
          </a:xfrm>
          <a:prstGeom prst="rect">
            <a:avLst/>
          </a:prstGeom>
        </p:spPr>
      </p:pic>
      <p:pic>
        <p:nvPicPr>
          <p:cNvPr id="5" name="Picture 4">
            <a:extLst>
              <a:ext uri="{FF2B5EF4-FFF2-40B4-BE49-F238E27FC236}">
                <a16:creationId xmlns:a16="http://schemas.microsoft.com/office/drawing/2014/main" id="{94AA2056-AE27-36C9-A22D-7AF29B80204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60063" y="1165860"/>
            <a:ext cx="3075191" cy="2171065"/>
          </a:xfrm>
          <a:prstGeom prst="rect">
            <a:avLst/>
          </a:prstGeom>
        </p:spPr>
      </p:pic>
      <p:pic>
        <p:nvPicPr>
          <p:cNvPr id="6" name="Picture 5">
            <a:extLst>
              <a:ext uri="{FF2B5EF4-FFF2-40B4-BE49-F238E27FC236}">
                <a16:creationId xmlns:a16="http://schemas.microsoft.com/office/drawing/2014/main" id="{FC431C72-D24A-E5B3-DFE3-FC41A3D2845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3702" y="3793402"/>
            <a:ext cx="3201468" cy="2332067"/>
          </a:xfrm>
          <a:prstGeom prst="rect">
            <a:avLst/>
          </a:prstGeom>
        </p:spPr>
      </p:pic>
      <p:pic>
        <p:nvPicPr>
          <p:cNvPr id="7" name="Picture 6">
            <a:extLst>
              <a:ext uri="{FF2B5EF4-FFF2-40B4-BE49-F238E27FC236}">
                <a16:creationId xmlns:a16="http://schemas.microsoft.com/office/drawing/2014/main" id="{CFD22ADF-6A4D-B458-A13E-3A68DFC7A80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260063" y="3793402"/>
            <a:ext cx="3075191" cy="2332067"/>
          </a:xfrm>
          <a:prstGeom prst="rect">
            <a:avLst/>
          </a:prstGeom>
        </p:spPr>
      </p:pic>
    </p:spTree>
    <p:extLst>
      <p:ext uri="{BB962C8B-B14F-4D97-AF65-F5344CB8AC3E}">
        <p14:creationId xmlns:p14="http://schemas.microsoft.com/office/powerpoint/2010/main" val="396614830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B27004-85AF-C0B3-FAC8-1DD3D8164572}"/>
              </a:ext>
            </a:extLst>
          </p:cNvPr>
          <p:cNvSpPr>
            <a:spLocks noGrp="1"/>
          </p:cNvSpPr>
          <p:nvPr>
            <p:ph type="title"/>
          </p:nvPr>
        </p:nvSpPr>
        <p:spPr/>
        <p:txBody>
          <a:bodyPr/>
          <a:lstStyle/>
          <a:p>
            <a:endParaRPr lang="en-IN"/>
          </a:p>
        </p:txBody>
      </p:sp>
      <p:sp>
        <p:nvSpPr>
          <p:cNvPr id="5" name="Rectangle 4">
            <a:extLst>
              <a:ext uri="{FF2B5EF4-FFF2-40B4-BE49-F238E27FC236}">
                <a16:creationId xmlns:a16="http://schemas.microsoft.com/office/drawing/2014/main" id="{61D192A9-75E5-4236-35F3-9CE4D248C10C}"/>
              </a:ext>
            </a:extLst>
          </p:cNvPr>
          <p:cNvSpPr/>
          <p:nvPr/>
        </p:nvSpPr>
        <p:spPr>
          <a:xfrm>
            <a:off x="205552" y="139574"/>
            <a:ext cx="6179820" cy="3048000"/>
          </a:xfrm>
          <a:prstGeom prst="rect">
            <a:avLst/>
          </a:prstGeom>
          <a:blipFill>
            <a:blip r:embed="rId2"/>
            <a:stretch>
              <a:fillRect/>
            </a:stretch>
          </a:blip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IN"/>
          </a:p>
        </p:txBody>
      </p:sp>
      <p:pic>
        <p:nvPicPr>
          <p:cNvPr id="7" name="Picture 6">
            <a:extLst>
              <a:ext uri="{FF2B5EF4-FFF2-40B4-BE49-F238E27FC236}">
                <a16:creationId xmlns:a16="http://schemas.microsoft.com/office/drawing/2014/main" id="{B220DCC2-15C9-74F1-D165-1FD3284F6CA0}"/>
              </a:ext>
            </a:extLst>
          </p:cNvPr>
          <p:cNvPicPr>
            <a:picLocks noChangeAspect="1"/>
          </p:cNvPicPr>
          <p:nvPr/>
        </p:nvPicPr>
        <p:blipFill>
          <a:blip r:embed="rId3"/>
          <a:stretch>
            <a:fillRect/>
          </a:stretch>
        </p:blipFill>
        <p:spPr>
          <a:xfrm>
            <a:off x="3100735" y="3322639"/>
            <a:ext cx="5839640" cy="3260722"/>
          </a:xfrm>
          <a:prstGeom prst="rect">
            <a:avLst/>
          </a:prstGeom>
        </p:spPr>
      </p:pic>
    </p:spTree>
    <p:extLst>
      <p:ext uri="{BB962C8B-B14F-4D97-AF65-F5344CB8AC3E}">
        <p14:creationId xmlns:p14="http://schemas.microsoft.com/office/powerpoint/2010/main" val="32254679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8A43D4-E588-1598-3519-ED05D985C615}"/>
              </a:ext>
            </a:extLst>
          </p:cNvPr>
          <p:cNvSpPr>
            <a:spLocks noGrp="1"/>
          </p:cNvSpPr>
          <p:nvPr>
            <p:ph type="title"/>
          </p:nvPr>
        </p:nvSpPr>
        <p:spPr/>
        <p:txBody>
          <a:bodyPr>
            <a:normAutofit/>
          </a:bodyPr>
          <a:lstStyle/>
          <a:p>
            <a:r>
              <a:rPr lang="en-IN" sz="3600" u="sng" dirty="0"/>
              <a:t>INTRODUCTION:</a:t>
            </a:r>
          </a:p>
        </p:txBody>
      </p:sp>
      <p:sp>
        <p:nvSpPr>
          <p:cNvPr id="5" name="TextBox 4">
            <a:extLst>
              <a:ext uri="{FF2B5EF4-FFF2-40B4-BE49-F238E27FC236}">
                <a16:creationId xmlns:a16="http://schemas.microsoft.com/office/drawing/2014/main" id="{91E28D2F-4F07-4F53-1BCA-2FC2EF32DDA5}"/>
              </a:ext>
            </a:extLst>
          </p:cNvPr>
          <p:cNvSpPr txBox="1"/>
          <p:nvPr/>
        </p:nvSpPr>
        <p:spPr>
          <a:xfrm>
            <a:off x="334978" y="1472705"/>
            <a:ext cx="8609845" cy="4401205"/>
          </a:xfrm>
          <a:prstGeom prst="rect">
            <a:avLst/>
          </a:prstGeom>
          <a:noFill/>
        </p:spPr>
        <p:txBody>
          <a:bodyPr wrap="square" rtlCol="0">
            <a:spAutoFit/>
          </a:bodyPr>
          <a:lstStyle/>
          <a:p>
            <a:pPr marL="457200" indent="-457200">
              <a:buFont typeface="Arial" panose="020B0604020202020204" pitchFamily="34" charset="0"/>
              <a:buChar char="•"/>
            </a:pPr>
            <a:r>
              <a:rPr lang="en-US" sz="2800" dirty="0"/>
              <a:t>Metal Additive Manufacturing is a type of additive manufacturing that uses a heat source – such as a laser or electron beam – to heat metal in powder or wire form so that it consolidates to form an object </a:t>
            </a:r>
          </a:p>
          <a:p>
            <a:pPr marL="457200" indent="-457200">
              <a:buFont typeface="Arial" panose="020B0604020202020204" pitchFamily="34" charset="0"/>
              <a:buChar char="•"/>
            </a:pPr>
            <a:endParaRPr lang="en-US" sz="2800" dirty="0"/>
          </a:p>
          <a:p>
            <a:pPr marL="457200" indent="-457200">
              <a:buFont typeface="Arial" panose="020B0604020202020204" pitchFamily="34" charset="0"/>
              <a:buChar char="•"/>
            </a:pPr>
            <a:r>
              <a:rPr lang="en-US" sz="2800" dirty="0"/>
              <a:t>Metal Additive Manufacturing is considered to be one of the disruptive technologies, as it revolutionizes how we approach design and manufacturing</a:t>
            </a:r>
            <a:endParaRPr lang="en-IN" sz="2800" dirty="0"/>
          </a:p>
        </p:txBody>
      </p:sp>
    </p:spTree>
    <p:extLst>
      <p:ext uri="{BB962C8B-B14F-4D97-AF65-F5344CB8AC3E}">
        <p14:creationId xmlns:p14="http://schemas.microsoft.com/office/powerpoint/2010/main" val="326754898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DDBA8C-B4F8-E779-E794-DCC858A75B52}"/>
              </a:ext>
            </a:extLst>
          </p:cNvPr>
          <p:cNvSpPr>
            <a:spLocks noGrp="1"/>
          </p:cNvSpPr>
          <p:nvPr>
            <p:ph type="title"/>
          </p:nvPr>
        </p:nvSpPr>
        <p:spPr/>
        <p:txBody>
          <a:bodyPr/>
          <a:lstStyle/>
          <a:p>
            <a:r>
              <a:rPr lang="en-US" dirty="0"/>
              <a:t>Results of SEM analysis:</a:t>
            </a:r>
            <a:endParaRPr lang="en-IN" dirty="0"/>
          </a:p>
        </p:txBody>
      </p:sp>
      <p:sp>
        <p:nvSpPr>
          <p:cNvPr id="5" name="TextBox 4">
            <a:extLst>
              <a:ext uri="{FF2B5EF4-FFF2-40B4-BE49-F238E27FC236}">
                <a16:creationId xmlns:a16="http://schemas.microsoft.com/office/drawing/2014/main" id="{719B99D9-CD9C-6DD1-967C-EDBB8EBA4F8E}"/>
              </a:ext>
            </a:extLst>
          </p:cNvPr>
          <p:cNvSpPr txBox="1"/>
          <p:nvPr/>
        </p:nvSpPr>
        <p:spPr>
          <a:xfrm>
            <a:off x="633743" y="1602463"/>
            <a:ext cx="8053057" cy="4031873"/>
          </a:xfrm>
          <a:prstGeom prst="rect">
            <a:avLst/>
          </a:prstGeom>
          <a:noFill/>
        </p:spPr>
        <p:txBody>
          <a:bodyPr wrap="square">
            <a:spAutoFit/>
          </a:bodyPr>
          <a:lstStyle/>
          <a:p>
            <a:r>
              <a:rPr lang="en-US" sz="3200" dirty="0">
                <a:latin typeface="Times New Roman" panose="02020603050405020304" pitchFamily="18" charset="0"/>
              </a:rPr>
              <a:t>From the SEM analysis we can understood that the additively made Titanium has many voids and holes when compared to the conventionally made Titanium. This leads to the cause where the Additively made Titanium breaks easily during the tensile testing. So we came to conclusion that Conventionally made Titanium has the capability to withstand more load.</a:t>
            </a:r>
            <a:endParaRPr lang="en-IN" sz="3200" dirty="0"/>
          </a:p>
        </p:txBody>
      </p:sp>
    </p:spTree>
    <p:extLst>
      <p:ext uri="{BB962C8B-B14F-4D97-AF65-F5344CB8AC3E}">
        <p14:creationId xmlns:p14="http://schemas.microsoft.com/office/powerpoint/2010/main" val="11954424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04903A-7486-DE1E-0F2C-DE1E21E6AF67}"/>
              </a:ext>
            </a:extLst>
          </p:cNvPr>
          <p:cNvSpPr>
            <a:spLocks noGrp="1"/>
          </p:cNvSpPr>
          <p:nvPr>
            <p:ph type="title"/>
          </p:nvPr>
        </p:nvSpPr>
        <p:spPr/>
        <p:txBody>
          <a:bodyPr/>
          <a:lstStyle/>
          <a:p>
            <a:r>
              <a:rPr lang="en-US" sz="2400" b="1" kern="0" dirty="0">
                <a:solidFill>
                  <a:srgbClr val="000000"/>
                </a:solidFill>
                <a:effectLst/>
                <a:latin typeface="Times New Roman" panose="02020603050405020304" pitchFamily="18" charset="0"/>
                <a:ea typeface="Times New Roman" panose="02020603050405020304" pitchFamily="18" charset="0"/>
                <a:cs typeface="Latha" panose="020B0604020202020204" pitchFamily="34" charset="0"/>
              </a:rPr>
              <a:t>CONCLUSION</a:t>
            </a:r>
            <a:br>
              <a:rPr lang="en-IN" sz="1800" b="1" kern="0" dirty="0">
                <a:solidFill>
                  <a:srgbClr val="2F5496"/>
                </a:solidFill>
                <a:effectLst/>
                <a:latin typeface="Calibri Light" panose="020F0302020204030204" pitchFamily="34" charset="0"/>
                <a:ea typeface="Times New Roman" panose="02020603050405020304" pitchFamily="18" charset="0"/>
                <a:cs typeface="Latha" panose="020B0604020202020204" pitchFamily="34" charset="0"/>
              </a:rPr>
            </a:br>
            <a:endParaRPr lang="en-IN" dirty="0"/>
          </a:p>
        </p:txBody>
      </p:sp>
      <p:sp>
        <p:nvSpPr>
          <p:cNvPr id="5" name="TextBox 4">
            <a:extLst>
              <a:ext uri="{FF2B5EF4-FFF2-40B4-BE49-F238E27FC236}">
                <a16:creationId xmlns:a16="http://schemas.microsoft.com/office/drawing/2014/main" id="{E97A59F3-3A94-14AF-17BD-337BCDB97F4E}"/>
              </a:ext>
            </a:extLst>
          </p:cNvPr>
          <p:cNvSpPr txBox="1"/>
          <p:nvPr/>
        </p:nvSpPr>
        <p:spPr>
          <a:xfrm>
            <a:off x="235390" y="1417639"/>
            <a:ext cx="8655113" cy="4613058"/>
          </a:xfrm>
          <a:prstGeom prst="rect">
            <a:avLst/>
          </a:prstGeom>
          <a:noFill/>
        </p:spPr>
        <p:txBody>
          <a:bodyPr wrap="square">
            <a:spAutoFit/>
          </a:bodyPr>
          <a:lstStyle/>
          <a:p>
            <a:pPr marL="0" marR="0" algn="just">
              <a:lnSpc>
                <a:spcPct val="150000"/>
              </a:lnSpc>
              <a:spcBef>
                <a:spcPts val="0"/>
              </a:spcBef>
              <a:spcAft>
                <a:spcPts val="800"/>
              </a:spcAft>
            </a:pPr>
            <a:r>
              <a:rPr lang="en-IN" sz="1800" dirty="0">
                <a:effectLst/>
                <a:latin typeface="Times New Roman" panose="02020603050405020304" pitchFamily="18" charset="0"/>
                <a:ea typeface="Calibri" panose="020F0502020204030204" pitchFamily="34" charset="0"/>
              </a:rPr>
              <a:t>A thorough examination of the microstructure, mechanical properties, and crystal structure of conventional and additively manufactured Ti6Al4V materials revealed significant differences. When compared to the additive-manufactured LMD material, the conventional material had a finer microstructure, lower Vickers hardness, and higher tensile strength. These findings could be attributed to various manufacturing processes and emphasize the importance of proper specimen preparation in material characterization. The study findings may be useful in the design and selection of materials for a variety of engineering applications. According to the test results, the additively made titanium (LMD Ti6Al4V) has shown excellent potential for use in areas like aerospace and biomedicine where corrosion resistance is a crucial need. Further developments and possible tests and upgrades could be in the future.</a:t>
            </a:r>
          </a:p>
        </p:txBody>
      </p:sp>
    </p:spTree>
    <p:extLst>
      <p:ext uri="{BB962C8B-B14F-4D97-AF65-F5344CB8AC3E}">
        <p14:creationId xmlns:p14="http://schemas.microsoft.com/office/powerpoint/2010/main" val="12899520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0CC9CB-DB10-E2CD-5820-2A58A1497DF4}"/>
              </a:ext>
            </a:extLst>
          </p:cNvPr>
          <p:cNvSpPr>
            <a:spLocks noGrp="1"/>
          </p:cNvSpPr>
          <p:nvPr>
            <p:ph type="title"/>
          </p:nvPr>
        </p:nvSpPr>
        <p:spPr/>
        <p:txBody>
          <a:bodyPr>
            <a:normAutofit/>
          </a:bodyPr>
          <a:lstStyle/>
          <a:p>
            <a:r>
              <a:rPr lang="en-IN" sz="3600" u="sng" dirty="0"/>
              <a:t>METAL AM APPLICATIONS:</a:t>
            </a:r>
          </a:p>
        </p:txBody>
      </p:sp>
      <p:sp>
        <p:nvSpPr>
          <p:cNvPr id="4" name="TextBox 3">
            <a:extLst>
              <a:ext uri="{FF2B5EF4-FFF2-40B4-BE49-F238E27FC236}">
                <a16:creationId xmlns:a16="http://schemas.microsoft.com/office/drawing/2014/main" id="{58DCA57C-9FFD-36C4-9E51-3B82CB58D779}"/>
              </a:ext>
            </a:extLst>
          </p:cNvPr>
          <p:cNvSpPr txBox="1"/>
          <p:nvPr/>
        </p:nvSpPr>
        <p:spPr>
          <a:xfrm>
            <a:off x="371192" y="1674891"/>
            <a:ext cx="8130012" cy="4401205"/>
          </a:xfrm>
          <a:prstGeom prst="rect">
            <a:avLst/>
          </a:prstGeom>
          <a:noFill/>
        </p:spPr>
        <p:txBody>
          <a:bodyPr wrap="square" rtlCol="0">
            <a:spAutoFit/>
          </a:bodyPr>
          <a:lstStyle/>
          <a:p>
            <a:pPr marL="457200" indent="-457200">
              <a:buFont typeface="Arial" panose="020B0604020202020204" pitchFamily="34" charset="0"/>
              <a:buChar char="•"/>
            </a:pPr>
            <a:r>
              <a:rPr lang="en-IN" sz="2800" dirty="0"/>
              <a:t>Aerospace industry – Fuel Nozzles </a:t>
            </a:r>
          </a:p>
          <a:p>
            <a:pPr marL="457200" indent="-457200">
              <a:buFont typeface="Arial" panose="020B0604020202020204" pitchFamily="34" charset="0"/>
              <a:buChar char="•"/>
            </a:pPr>
            <a:endParaRPr lang="en-IN" sz="2800" dirty="0"/>
          </a:p>
          <a:p>
            <a:pPr marL="457200" indent="-457200">
              <a:buFont typeface="Arial" panose="020B0604020202020204" pitchFamily="34" charset="0"/>
              <a:buChar char="•"/>
            </a:pPr>
            <a:r>
              <a:rPr lang="en-IN" sz="2800" dirty="0"/>
              <a:t>Automotive industry – Cylinder heads, Crankshafts, etc. (prototypes) </a:t>
            </a:r>
          </a:p>
          <a:p>
            <a:pPr marL="457200" indent="-457200">
              <a:buFont typeface="Arial" panose="020B0604020202020204" pitchFamily="34" charset="0"/>
              <a:buChar char="•"/>
            </a:pPr>
            <a:endParaRPr lang="en-IN" sz="2800" dirty="0"/>
          </a:p>
          <a:p>
            <a:pPr marL="457200" indent="-457200">
              <a:buFont typeface="Arial" panose="020B0604020202020204" pitchFamily="34" charset="0"/>
              <a:buChar char="•"/>
            </a:pPr>
            <a:r>
              <a:rPr lang="en-IN" sz="2800" dirty="0"/>
              <a:t>General Engineering – Manifolds, Turbine blades, Complex Oil Channels, Valves, Waveguides, etc. </a:t>
            </a:r>
          </a:p>
          <a:p>
            <a:pPr marL="457200" indent="-457200">
              <a:buFont typeface="Arial" panose="020B0604020202020204" pitchFamily="34" charset="0"/>
              <a:buChar char="•"/>
            </a:pPr>
            <a:endParaRPr lang="en-IN" sz="2800" dirty="0"/>
          </a:p>
          <a:p>
            <a:pPr marL="457200" indent="-457200">
              <a:buFont typeface="Arial" panose="020B0604020202020204" pitchFamily="34" charset="0"/>
              <a:buChar char="•"/>
            </a:pPr>
            <a:r>
              <a:rPr lang="en-IN" sz="2800" dirty="0"/>
              <a:t>Dies and Moulds</a:t>
            </a:r>
            <a:endParaRPr lang="en-IN" sz="3200" dirty="0"/>
          </a:p>
        </p:txBody>
      </p:sp>
    </p:spTree>
    <p:extLst>
      <p:ext uri="{BB962C8B-B14F-4D97-AF65-F5344CB8AC3E}">
        <p14:creationId xmlns:p14="http://schemas.microsoft.com/office/powerpoint/2010/main" val="1844215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576114-E1DF-36D9-DB38-84AEB95CC2B0}"/>
              </a:ext>
            </a:extLst>
          </p:cNvPr>
          <p:cNvSpPr>
            <a:spLocks noGrp="1"/>
          </p:cNvSpPr>
          <p:nvPr>
            <p:ph type="title"/>
          </p:nvPr>
        </p:nvSpPr>
        <p:spPr/>
        <p:txBody>
          <a:bodyPr/>
          <a:lstStyle/>
          <a:p>
            <a:r>
              <a:rPr lang="en-IN" u="sng" dirty="0"/>
              <a:t>OBJECTIVE:</a:t>
            </a:r>
          </a:p>
        </p:txBody>
      </p:sp>
      <p:sp>
        <p:nvSpPr>
          <p:cNvPr id="4" name="TextBox 3">
            <a:extLst>
              <a:ext uri="{FF2B5EF4-FFF2-40B4-BE49-F238E27FC236}">
                <a16:creationId xmlns:a16="http://schemas.microsoft.com/office/drawing/2014/main" id="{AAEE26E9-C4B6-7DDD-16D9-DC8978495E4B}"/>
              </a:ext>
            </a:extLst>
          </p:cNvPr>
          <p:cNvSpPr txBox="1"/>
          <p:nvPr/>
        </p:nvSpPr>
        <p:spPr>
          <a:xfrm>
            <a:off x="488891" y="1548149"/>
            <a:ext cx="8071164" cy="4524315"/>
          </a:xfrm>
          <a:prstGeom prst="rect">
            <a:avLst/>
          </a:prstGeom>
          <a:noFill/>
        </p:spPr>
        <p:txBody>
          <a:bodyPr wrap="square" rtlCol="0">
            <a:spAutoFit/>
          </a:bodyPr>
          <a:lstStyle/>
          <a:p>
            <a:pPr marL="571500" indent="-571500">
              <a:buFont typeface="Arial" panose="020B0604020202020204" pitchFamily="34" charset="0"/>
              <a:buChar char="•"/>
            </a:pPr>
            <a:r>
              <a:rPr lang="en-US" sz="3600" dirty="0"/>
              <a:t>To test various mechanical properties of additively manufactured metal parts   </a:t>
            </a:r>
          </a:p>
          <a:p>
            <a:pPr marL="571500" indent="-571500">
              <a:buFont typeface="Arial" panose="020B0604020202020204" pitchFamily="34" charset="0"/>
              <a:buChar char="•"/>
            </a:pPr>
            <a:endParaRPr lang="en-US" sz="3600" dirty="0"/>
          </a:p>
          <a:p>
            <a:pPr marL="571500" indent="-571500">
              <a:buFont typeface="Arial" panose="020B0604020202020204" pitchFamily="34" charset="0"/>
              <a:buChar char="•"/>
            </a:pPr>
            <a:r>
              <a:rPr lang="en-US" sz="3600" dirty="0"/>
              <a:t>To compare the same part with that of conventionally manufactured part </a:t>
            </a:r>
          </a:p>
          <a:p>
            <a:pPr marL="571500" indent="-571500">
              <a:buFont typeface="Arial" panose="020B0604020202020204" pitchFamily="34" charset="0"/>
              <a:buChar char="•"/>
            </a:pPr>
            <a:endParaRPr lang="en-US" sz="3600" dirty="0"/>
          </a:p>
          <a:p>
            <a:pPr marL="571500" indent="-571500">
              <a:buFont typeface="Arial" panose="020B0604020202020204" pitchFamily="34" charset="0"/>
              <a:buChar char="•"/>
            </a:pPr>
            <a:r>
              <a:rPr lang="en-US" sz="3600" dirty="0"/>
              <a:t> Analyze and interpret the result</a:t>
            </a:r>
            <a:endParaRPr lang="en-IN" sz="3600" dirty="0"/>
          </a:p>
        </p:txBody>
      </p:sp>
    </p:spTree>
    <p:extLst>
      <p:ext uri="{BB962C8B-B14F-4D97-AF65-F5344CB8AC3E}">
        <p14:creationId xmlns:p14="http://schemas.microsoft.com/office/powerpoint/2010/main" val="11074478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AFD15E-7E4B-5CC0-29E0-199ACE0938DB}"/>
              </a:ext>
            </a:extLst>
          </p:cNvPr>
          <p:cNvSpPr>
            <a:spLocks noGrp="1"/>
          </p:cNvSpPr>
          <p:nvPr>
            <p:ph type="title"/>
          </p:nvPr>
        </p:nvSpPr>
        <p:spPr/>
        <p:txBody>
          <a:bodyPr/>
          <a:lstStyle/>
          <a:p>
            <a:r>
              <a:rPr lang="en-IN" u="sng" dirty="0"/>
              <a:t>TESTS TO BE DONE:</a:t>
            </a:r>
          </a:p>
        </p:txBody>
      </p:sp>
      <p:sp>
        <p:nvSpPr>
          <p:cNvPr id="4" name="TextBox 3">
            <a:extLst>
              <a:ext uri="{FF2B5EF4-FFF2-40B4-BE49-F238E27FC236}">
                <a16:creationId xmlns:a16="http://schemas.microsoft.com/office/drawing/2014/main" id="{FC354E46-E255-4A0A-00CB-3E5543B57098}"/>
              </a:ext>
            </a:extLst>
          </p:cNvPr>
          <p:cNvSpPr txBox="1"/>
          <p:nvPr/>
        </p:nvSpPr>
        <p:spPr>
          <a:xfrm>
            <a:off x="2050608" y="1539089"/>
            <a:ext cx="7980630" cy="3416320"/>
          </a:xfrm>
          <a:prstGeom prst="rect">
            <a:avLst/>
          </a:prstGeom>
          <a:noFill/>
        </p:spPr>
        <p:txBody>
          <a:bodyPr wrap="square" rtlCol="0">
            <a:spAutoFit/>
          </a:bodyPr>
          <a:lstStyle/>
          <a:p>
            <a:pPr marL="457200" indent="-457200">
              <a:buFont typeface="Arial" panose="020B0604020202020204" pitchFamily="34" charset="0"/>
              <a:buChar char="•"/>
            </a:pPr>
            <a:r>
              <a:rPr lang="en-US" sz="3600" dirty="0"/>
              <a:t>Tensile test </a:t>
            </a:r>
          </a:p>
          <a:p>
            <a:pPr marL="457200" indent="-457200">
              <a:buFont typeface="Arial" panose="020B0604020202020204" pitchFamily="34" charset="0"/>
              <a:buChar char="•"/>
            </a:pPr>
            <a:endParaRPr lang="en-US" sz="3600" dirty="0"/>
          </a:p>
          <a:p>
            <a:pPr marL="457200" indent="-457200">
              <a:buFont typeface="Arial" panose="020B0604020202020204" pitchFamily="34" charset="0"/>
              <a:buChar char="•"/>
            </a:pPr>
            <a:r>
              <a:rPr lang="en-US" sz="3600" dirty="0"/>
              <a:t>Hardness test </a:t>
            </a:r>
          </a:p>
          <a:p>
            <a:r>
              <a:rPr lang="en-US" sz="3600" dirty="0"/>
              <a:t> </a:t>
            </a:r>
          </a:p>
          <a:p>
            <a:pPr marL="457200" indent="-457200">
              <a:buFont typeface="Arial" panose="020B0604020202020204" pitchFamily="34" charset="0"/>
              <a:buChar char="•"/>
            </a:pPr>
            <a:r>
              <a:rPr lang="en-US" sz="3600" dirty="0"/>
              <a:t>SEM analysis </a:t>
            </a:r>
          </a:p>
          <a:p>
            <a:r>
              <a:rPr lang="en-US" sz="3600" dirty="0"/>
              <a:t> </a:t>
            </a:r>
          </a:p>
        </p:txBody>
      </p:sp>
    </p:spTree>
    <p:extLst>
      <p:ext uri="{BB962C8B-B14F-4D97-AF65-F5344CB8AC3E}">
        <p14:creationId xmlns:p14="http://schemas.microsoft.com/office/powerpoint/2010/main" val="23145669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FCB75C-EA6A-A6CD-0E41-98817C5FCEE9}"/>
              </a:ext>
            </a:extLst>
          </p:cNvPr>
          <p:cNvSpPr>
            <a:spLocks noGrp="1"/>
          </p:cNvSpPr>
          <p:nvPr>
            <p:ph type="title"/>
          </p:nvPr>
        </p:nvSpPr>
        <p:spPr/>
        <p:txBody>
          <a:bodyPr>
            <a:normAutofit/>
          </a:bodyPr>
          <a:lstStyle/>
          <a:p>
            <a:r>
              <a:rPr lang="en-IN" sz="3600" u="sng" dirty="0"/>
              <a:t>MATERIAL USED:</a:t>
            </a:r>
          </a:p>
        </p:txBody>
      </p:sp>
      <p:sp>
        <p:nvSpPr>
          <p:cNvPr id="4" name="TextBox 3">
            <a:extLst>
              <a:ext uri="{FF2B5EF4-FFF2-40B4-BE49-F238E27FC236}">
                <a16:creationId xmlns:a16="http://schemas.microsoft.com/office/drawing/2014/main" id="{D5EE2833-4E3A-DA34-2AE7-DFCDEF875D9A}"/>
              </a:ext>
            </a:extLst>
          </p:cNvPr>
          <p:cNvSpPr txBox="1"/>
          <p:nvPr/>
        </p:nvSpPr>
        <p:spPr>
          <a:xfrm>
            <a:off x="624689" y="1647731"/>
            <a:ext cx="7767873" cy="3539430"/>
          </a:xfrm>
          <a:prstGeom prst="rect">
            <a:avLst/>
          </a:prstGeom>
          <a:noFill/>
        </p:spPr>
        <p:txBody>
          <a:bodyPr wrap="square" rtlCol="0">
            <a:spAutoFit/>
          </a:bodyPr>
          <a:lstStyle/>
          <a:p>
            <a:pPr algn="l"/>
            <a:r>
              <a:rPr lang="en-US" sz="2800" b="1" i="0" dirty="0">
                <a:solidFill>
                  <a:srgbClr val="333333"/>
                </a:solidFill>
                <a:effectLst/>
                <a:latin typeface="open-sans"/>
              </a:rPr>
              <a:t>Grade 5 Ti</a:t>
            </a:r>
            <a:r>
              <a:rPr lang="en-US" sz="2800" b="1" dirty="0">
                <a:solidFill>
                  <a:srgbClr val="333333"/>
                </a:solidFill>
                <a:latin typeface="open-sans"/>
              </a:rPr>
              <a:t>tanium</a:t>
            </a:r>
            <a:r>
              <a:rPr lang="en-US" sz="2800" b="1" i="0" dirty="0">
                <a:solidFill>
                  <a:srgbClr val="333333"/>
                </a:solidFill>
                <a:effectLst/>
                <a:latin typeface="open-sans"/>
              </a:rPr>
              <a:t> </a:t>
            </a:r>
            <a:r>
              <a:rPr lang="en-US" sz="2800" b="0" i="0" dirty="0">
                <a:solidFill>
                  <a:srgbClr val="333333"/>
                </a:solidFill>
                <a:effectLst/>
                <a:latin typeface="open-sans"/>
              </a:rPr>
              <a:t>alloy is the most widely used of all the titanium grades. Titanium alloys are known to be light weight alloys with excellent corrosion resistance, very high tensile strength and toughness. It can be heated up to 400°C (750°F), and has good tensile properties at room temperature, creep resistance up to 325°C and very good fatigue strength</a:t>
            </a:r>
            <a:r>
              <a:rPr lang="en-US" sz="2400" b="0" i="0" dirty="0">
                <a:solidFill>
                  <a:srgbClr val="333333"/>
                </a:solidFill>
                <a:effectLst/>
                <a:latin typeface="open-sans"/>
              </a:rPr>
              <a:t>. </a:t>
            </a:r>
          </a:p>
        </p:txBody>
      </p:sp>
    </p:spTree>
    <p:extLst>
      <p:ext uri="{BB962C8B-B14F-4D97-AF65-F5344CB8AC3E}">
        <p14:creationId xmlns:p14="http://schemas.microsoft.com/office/powerpoint/2010/main" val="10700637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1832EC-B780-1892-87B8-7D8BB36A28C5}"/>
              </a:ext>
            </a:extLst>
          </p:cNvPr>
          <p:cNvSpPr>
            <a:spLocks noGrp="1"/>
          </p:cNvSpPr>
          <p:nvPr>
            <p:ph type="title"/>
          </p:nvPr>
        </p:nvSpPr>
        <p:spPr/>
        <p:txBody>
          <a:bodyPr/>
          <a:lstStyle/>
          <a:p>
            <a:r>
              <a:rPr lang="sv-SE" sz="2800" b="1" i="0" u="none" strike="noStrike" baseline="0" dirty="0">
                <a:solidFill>
                  <a:srgbClr val="000000"/>
                </a:solidFill>
                <a:latin typeface="Times New Roman" panose="02020603050405020304" pitchFamily="18" charset="0"/>
              </a:rPr>
              <a:t>LASER METAL DEPOSITION PROCESS (LMD</a:t>
            </a:r>
            <a:r>
              <a:rPr lang="sv-SE" sz="1800" b="1" i="0" u="none" strike="noStrike" baseline="0" dirty="0">
                <a:solidFill>
                  <a:srgbClr val="000000"/>
                </a:solidFill>
                <a:latin typeface="Times New Roman" panose="02020603050405020304" pitchFamily="18" charset="0"/>
              </a:rPr>
              <a:t>) </a:t>
            </a:r>
            <a:endParaRPr lang="en-IN" dirty="0"/>
          </a:p>
        </p:txBody>
      </p:sp>
      <p:sp>
        <p:nvSpPr>
          <p:cNvPr id="5" name="TextBox 4">
            <a:extLst>
              <a:ext uri="{FF2B5EF4-FFF2-40B4-BE49-F238E27FC236}">
                <a16:creationId xmlns:a16="http://schemas.microsoft.com/office/drawing/2014/main" id="{8AB6DFE7-6450-FCA7-6C81-D97E60A1FCA2}"/>
              </a:ext>
            </a:extLst>
          </p:cNvPr>
          <p:cNvSpPr txBox="1"/>
          <p:nvPr/>
        </p:nvSpPr>
        <p:spPr>
          <a:xfrm>
            <a:off x="461554" y="1417639"/>
            <a:ext cx="8373291" cy="4154984"/>
          </a:xfrm>
          <a:prstGeom prst="rect">
            <a:avLst/>
          </a:prstGeom>
          <a:noFill/>
        </p:spPr>
        <p:txBody>
          <a:bodyPr wrap="square">
            <a:spAutoFit/>
          </a:bodyPr>
          <a:lstStyle/>
          <a:p>
            <a:r>
              <a:rPr lang="en-US" sz="2400" b="0" i="0" u="none" strike="noStrike" baseline="0" dirty="0">
                <a:solidFill>
                  <a:srgbClr val="000000"/>
                </a:solidFill>
                <a:latin typeface="Times New Roman" panose="02020603050405020304" pitchFamily="18" charset="0"/>
              </a:rPr>
              <a:t>Laser Metal Deposition (LMD), also known as Directed Energy Deposition (DED), is a modern additive manufacturing process that utilizes a high-powered laser beam to melt and fuse metallic powders or wires onto a substrate to build complex 3D structures. This process offers unique advantages over traditional manufacturing methods, such as the ability to produce complex geometries, repair damaged parts, and create near-net-shape components. Additionally, LMD can be used with a wide range of materials, including titanium, </a:t>
            </a:r>
            <a:r>
              <a:rPr lang="en-US" sz="2400" b="0" i="0" u="none" strike="noStrike" baseline="0" dirty="0" err="1">
                <a:solidFill>
                  <a:srgbClr val="000000"/>
                </a:solidFill>
                <a:latin typeface="Times New Roman" panose="02020603050405020304" pitchFamily="18" charset="0"/>
              </a:rPr>
              <a:t>aluminium</a:t>
            </a:r>
            <a:r>
              <a:rPr lang="en-US" sz="2400" b="0" i="0" u="none" strike="noStrike" baseline="0" dirty="0">
                <a:solidFill>
                  <a:srgbClr val="000000"/>
                </a:solidFill>
                <a:latin typeface="Times New Roman" panose="02020603050405020304" pitchFamily="18" charset="0"/>
              </a:rPr>
              <a:t>, stainless steel, and nickel alloys. As a result, LMD has found numerous applications in industries such as aerospace, automotive, medical, and energy. </a:t>
            </a:r>
            <a:endParaRPr lang="en-IN" sz="2400" dirty="0"/>
          </a:p>
        </p:txBody>
      </p:sp>
    </p:spTree>
    <p:extLst>
      <p:ext uri="{BB962C8B-B14F-4D97-AF65-F5344CB8AC3E}">
        <p14:creationId xmlns:p14="http://schemas.microsoft.com/office/powerpoint/2010/main" val="4802007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498DD8-DC77-BF58-D054-32691D738578}"/>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2472D212-5C3D-0AF2-028D-736820180D89}"/>
              </a:ext>
            </a:extLst>
          </p:cNvPr>
          <p:cNvSpPr>
            <a:spLocks noGrp="1"/>
          </p:cNvSpPr>
          <p:nvPr>
            <p:ph type="body" idx="1"/>
          </p:nvPr>
        </p:nvSpPr>
        <p:spPr/>
        <p:txBody>
          <a:bodyPr/>
          <a:lstStyle/>
          <a:p>
            <a:endParaRPr lang="en-IN"/>
          </a:p>
        </p:txBody>
      </p:sp>
      <p:pic>
        <p:nvPicPr>
          <p:cNvPr id="5" name="Picture 4">
            <a:extLst>
              <a:ext uri="{FF2B5EF4-FFF2-40B4-BE49-F238E27FC236}">
                <a16:creationId xmlns:a16="http://schemas.microsoft.com/office/drawing/2014/main" id="{DF13804C-86AC-D09F-F4FB-5E823A710C8D}"/>
              </a:ext>
            </a:extLst>
          </p:cNvPr>
          <p:cNvPicPr>
            <a:picLocks noChangeAspect="1"/>
          </p:cNvPicPr>
          <p:nvPr/>
        </p:nvPicPr>
        <p:blipFill>
          <a:blip r:embed="rId2"/>
          <a:stretch>
            <a:fillRect/>
          </a:stretch>
        </p:blipFill>
        <p:spPr>
          <a:xfrm>
            <a:off x="744582" y="990599"/>
            <a:ext cx="7197635" cy="4753638"/>
          </a:xfrm>
          <a:prstGeom prst="rect">
            <a:avLst/>
          </a:prstGeom>
        </p:spPr>
      </p:pic>
    </p:spTree>
    <p:extLst>
      <p:ext uri="{BB962C8B-B14F-4D97-AF65-F5344CB8AC3E}">
        <p14:creationId xmlns:p14="http://schemas.microsoft.com/office/powerpoint/2010/main" val="4172790816"/>
      </p:ext>
    </p:extLst>
  </p:cSld>
  <p:clrMapOvr>
    <a:masterClrMapping/>
  </p:clrMapOvr>
</p:sld>
</file>

<file path=ppt/theme/theme1.xml><?xml version="1.0" encoding="utf-8"?>
<a:theme xmlns:a="http://schemas.openxmlformats.org/drawingml/2006/main" name="Concourse">
  <a:themeElements>
    <a:clrScheme name="Concourse">
      <a:dk1>
        <a:srgbClr val="000000"/>
      </a:dk1>
      <a:lt1>
        <a:srgbClr val="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736</TotalTime>
  <Words>1139</Words>
  <Application>Microsoft Office PowerPoint</Application>
  <PresentationFormat>On-screen Show (4:3)</PresentationFormat>
  <Paragraphs>107</Paragraphs>
  <Slides>31</Slides>
  <Notes>1</Notes>
  <HiddenSlides>0</HiddenSlides>
  <MMClips>0</MMClips>
  <ScaleCrop>false</ScaleCrop>
  <HeadingPairs>
    <vt:vector size="4" baseType="variant">
      <vt:variant>
        <vt:lpstr>Theme</vt:lpstr>
      </vt:variant>
      <vt:variant>
        <vt:i4>1</vt:i4>
      </vt:variant>
      <vt:variant>
        <vt:lpstr>Slide Titles</vt:lpstr>
      </vt:variant>
      <vt:variant>
        <vt:i4>31</vt:i4>
      </vt:variant>
    </vt:vector>
  </HeadingPairs>
  <TitlesOfParts>
    <vt:vector size="32" baseType="lpstr">
      <vt:lpstr>Concourse</vt:lpstr>
      <vt:lpstr>PowerPoint Presentation</vt:lpstr>
      <vt:lpstr>ABSTRACT:</vt:lpstr>
      <vt:lpstr>INTRODUCTION:</vt:lpstr>
      <vt:lpstr>METAL AM APPLICATIONS:</vt:lpstr>
      <vt:lpstr>OBJECTIVE:</vt:lpstr>
      <vt:lpstr>TESTS TO BE DONE:</vt:lpstr>
      <vt:lpstr>MATERIAL USED:</vt:lpstr>
      <vt:lpstr>LASER METAL DEPOSITION PROCESS (LMD) </vt:lpstr>
      <vt:lpstr>PowerPoint Presentation</vt:lpstr>
      <vt:lpstr>CHEMICAL COMPOSITION:</vt:lpstr>
      <vt:lpstr>PHYSICAL AND MECHANICAL PROPERTIES:</vt:lpstr>
      <vt:lpstr>TITANIUM (BASE PLATE):</vt:lpstr>
      <vt:lpstr>TITANIUM (ADDITIVE):</vt:lpstr>
      <vt:lpstr>CAD MODEL:</vt:lpstr>
      <vt:lpstr>TENSILE TEST:</vt:lpstr>
      <vt:lpstr>CAD MODEL:</vt:lpstr>
      <vt:lpstr>TENSILE RESULTS (ADDITIVE):</vt:lpstr>
      <vt:lpstr>PowerPoint Presentation</vt:lpstr>
      <vt:lpstr>TENSILE RESULTS (BASE PLATE):</vt:lpstr>
      <vt:lpstr>PowerPoint Presentation</vt:lpstr>
      <vt:lpstr>Results of this test: </vt:lpstr>
      <vt:lpstr>HARDNESS TEST:</vt:lpstr>
      <vt:lpstr>HARDNESS RESULTS:</vt:lpstr>
      <vt:lpstr>PowerPoint Presentation</vt:lpstr>
      <vt:lpstr>Results of this test: </vt:lpstr>
      <vt:lpstr>SEM analysis Conventional Ti6Al4V images:</vt:lpstr>
      <vt:lpstr>PowerPoint Presentation</vt:lpstr>
      <vt:lpstr>SEM analysis Additive (LMD) Ti6Al4V images: </vt:lpstr>
      <vt:lpstr>PowerPoint Presentation</vt:lpstr>
      <vt:lpstr>Results of SEM analysis:</vt:lpstr>
      <vt:lpstr>CONCLUSION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STUDENT</dc:creator>
  <cp:lastModifiedBy>Unknown User</cp:lastModifiedBy>
  <cp:revision>91</cp:revision>
  <dcterms:created xsi:type="dcterms:W3CDTF">2012-04-09T15:49:11Z</dcterms:created>
  <dcterms:modified xsi:type="dcterms:W3CDTF">2023-04-10T02:24:15Z</dcterms:modified>
</cp:coreProperties>
</file>